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Slab"/>
      <p:regular r:id="rId49"/>
      <p:bold r:id="rId50"/>
    </p:embeddedFont>
    <p:embeddedFont>
      <p:font typeface="Roboto Slab Light"/>
      <p:regular r:id="rId51"/>
      <p:bold r:id="rId52"/>
    </p:embeddedFont>
    <p:embeddedFont>
      <p:font typeface="Fira Sans Extra Condensed Medium"/>
      <p:regular r:id="rId53"/>
      <p:bold r:id="rId54"/>
      <p:italic r:id="rId55"/>
      <p:boldItalic r:id="rId56"/>
    </p:embeddedFont>
    <p:embeddedFont>
      <p:font typeface="Fira Sans Condensed Medium"/>
      <p:regular r:id="rId57"/>
      <p:bold r:id="rId58"/>
      <p:italic r:id="rId59"/>
      <p:boldItalic r:id="rId60"/>
    </p:embeddedFont>
    <p:embeddedFont>
      <p:font typeface="Fira Sans Extra Condensed"/>
      <p:regular r:id="rId61"/>
      <p:bold r:id="rId62"/>
      <p:italic r:id="rId63"/>
      <p:boldItalic r:id="rId64"/>
    </p:embeddedFont>
    <p:embeddedFont>
      <p:font typeface="Fira Sans Extra Condensed SemiBold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gr9z0MzXMqLmUifX7wctKXcQk2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608FF5-3F6B-464C-95C0-BF82D705A86C}">
  <a:tblStyle styleId="{3F608FF5-3F6B-464C-95C0-BF82D705A8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ExtraCondensed-bold.fntdata"/><Relationship Id="rId61" Type="http://schemas.openxmlformats.org/officeDocument/2006/relationships/font" Target="fonts/FiraSansExtraCondensed-regular.fntdata"/><Relationship Id="rId20" Type="http://schemas.openxmlformats.org/officeDocument/2006/relationships/slide" Target="slides/slide15.xml"/><Relationship Id="rId64" Type="http://schemas.openxmlformats.org/officeDocument/2006/relationships/font" Target="fonts/FiraSansExtraCondensed-boldItalic.fntdata"/><Relationship Id="rId63" Type="http://schemas.openxmlformats.org/officeDocument/2006/relationships/font" Target="fonts/FiraSansExtraCondensed-italic.fntdata"/><Relationship Id="rId22" Type="http://schemas.openxmlformats.org/officeDocument/2006/relationships/slide" Target="slides/slide17.xml"/><Relationship Id="rId66" Type="http://schemas.openxmlformats.org/officeDocument/2006/relationships/font" Target="fonts/FiraSansExtraCondensedSemiBold-bold.fntdata"/><Relationship Id="rId21" Type="http://schemas.openxmlformats.org/officeDocument/2006/relationships/slide" Target="slides/slide16.xml"/><Relationship Id="rId65" Type="http://schemas.openxmlformats.org/officeDocument/2006/relationships/font" Target="fonts/FiraSansExtraCondensed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FiraSansExtraCondensed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FiraSansExtraCondensedSemiBold-italic.fntdata"/><Relationship Id="rId60" Type="http://schemas.openxmlformats.org/officeDocument/2006/relationships/font" Target="fonts/FiraSansCondensed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SlabLight-regular.fntdata"/><Relationship Id="rId50" Type="http://schemas.openxmlformats.org/officeDocument/2006/relationships/font" Target="fonts/RobotoSlab-bold.fntdata"/><Relationship Id="rId53" Type="http://schemas.openxmlformats.org/officeDocument/2006/relationships/font" Target="fonts/FiraSansExtraCondensedMedium-regular.fntdata"/><Relationship Id="rId52" Type="http://schemas.openxmlformats.org/officeDocument/2006/relationships/font" Target="fonts/RobotoSlabLight-bold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57" Type="http://schemas.openxmlformats.org/officeDocument/2006/relationships/font" Target="fonts/FiraSansCondensedMedium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CondensedMedium-italic.fntdata"/><Relationship Id="rId14" Type="http://schemas.openxmlformats.org/officeDocument/2006/relationships/slide" Target="slides/slide9.xml"/><Relationship Id="rId58" Type="http://schemas.openxmlformats.org/officeDocument/2006/relationships/font" Target="fonts/FiraSansCondense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dfa19acb0d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1dfa19acb0d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dfa19acb0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1dfa19acb0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dfa19acb0d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1dfa19acb0d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dfa19acb0d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1dfa19acb0d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dfa19acb0d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1dfa19acb0d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dfa19acb0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1dfa19acb0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dfa19acb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1dfa19acb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dfa19acb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1dfa19acb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dfa19acb0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1dfa19acb0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3516edc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g223516edc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23516edc7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223516edc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dfa19acb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g1dfa19acb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dfa19acb0d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1dfa19acb0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dfa19acb0d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1dfa19acb0d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dfa19acb0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1dfa19acb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dfa19acb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1dfa19acb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dfa19acb0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1dfa19acb0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33b4b654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9" name="Google Shape;1549;g2233b4b654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23516ed4b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g223516ed4b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2373325d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5" name="Google Shape;1575;g22373325d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23516ed4b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g223516ed4b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fa19acb0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dfa19acb0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23516ed4b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g223516ed4b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23516ed4b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g223516ed4b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23516ed4b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4" name="Google Shape;1624;g223516ed4b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1dfa19acb0d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1dfa19acb0d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dfa19acb0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dfa19acb0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293f03b9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22293f03b9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8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98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98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8"/>
          <p:cNvSpPr txBox="1"/>
          <p:nvPr>
            <p:ph type="ctrTitle"/>
          </p:nvPr>
        </p:nvSpPr>
        <p:spPr>
          <a:xfrm>
            <a:off x="4697175" y="1320225"/>
            <a:ext cx="36168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98"/>
          <p:cNvSpPr txBox="1"/>
          <p:nvPr>
            <p:ph idx="1" type="subTitle"/>
          </p:nvPr>
        </p:nvSpPr>
        <p:spPr>
          <a:xfrm>
            <a:off x="6304925" y="3139200"/>
            <a:ext cx="2009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3"/>
          <p:cNvSpPr/>
          <p:nvPr/>
        </p:nvSpPr>
        <p:spPr>
          <a:xfrm>
            <a:off x="0" y="985650"/>
            <a:ext cx="224100" cy="3172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3"/>
          <p:cNvSpPr/>
          <p:nvPr/>
        </p:nvSpPr>
        <p:spPr>
          <a:xfrm flipH="1">
            <a:off x="7070400" y="0"/>
            <a:ext cx="2073600" cy="4669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3"/>
          <p:cNvSpPr/>
          <p:nvPr/>
        </p:nvSpPr>
        <p:spPr>
          <a:xfrm flipH="1">
            <a:off x="0" y="0"/>
            <a:ext cx="9144000" cy="376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3"/>
          <p:cNvSpPr txBox="1"/>
          <p:nvPr>
            <p:ph type="title"/>
          </p:nvPr>
        </p:nvSpPr>
        <p:spPr>
          <a:xfrm>
            <a:off x="1259975" y="1492538"/>
            <a:ext cx="2499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03"/>
          <p:cNvSpPr txBox="1"/>
          <p:nvPr>
            <p:ph idx="1" type="subTitle"/>
          </p:nvPr>
        </p:nvSpPr>
        <p:spPr>
          <a:xfrm flipH="1">
            <a:off x="1245469" y="2444763"/>
            <a:ext cx="2499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4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04"/>
          <p:cNvSpPr txBox="1"/>
          <p:nvPr>
            <p:ph idx="1" type="subTitle"/>
          </p:nvPr>
        </p:nvSpPr>
        <p:spPr>
          <a:xfrm>
            <a:off x="831200" y="2314225"/>
            <a:ext cx="40038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0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4"/>
          <p:cNvSpPr txBox="1"/>
          <p:nvPr>
            <p:ph idx="2" type="ctrTitle"/>
          </p:nvPr>
        </p:nvSpPr>
        <p:spPr>
          <a:xfrm>
            <a:off x="6050825" y="2588825"/>
            <a:ext cx="1009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5"/>
          <p:cNvSpPr txBox="1"/>
          <p:nvPr>
            <p:ph type="ctrTitle"/>
          </p:nvPr>
        </p:nvSpPr>
        <p:spPr>
          <a:xfrm>
            <a:off x="5924550" y="1956850"/>
            <a:ext cx="234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05"/>
          <p:cNvSpPr txBox="1"/>
          <p:nvPr>
            <p:ph idx="1" type="subTitle"/>
          </p:nvPr>
        </p:nvSpPr>
        <p:spPr>
          <a:xfrm>
            <a:off x="5928730" y="2533511"/>
            <a:ext cx="23493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05"/>
          <p:cNvSpPr/>
          <p:nvPr/>
        </p:nvSpPr>
        <p:spPr>
          <a:xfrm flipH="1">
            <a:off x="8947500" y="0"/>
            <a:ext cx="196500" cy="4144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6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6"/>
          <p:cNvSpPr/>
          <p:nvPr/>
        </p:nvSpPr>
        <p:spPr>
          <a:xfrm flipH="1">
            <a:off x="7569475" y="1915675"/>
            <a:ext cx="1575000" cy="3228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6"/>
          <p:cNvSpPr txBox="1"/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06"/>
          <p:cNvSpPr txBox="1"/>
          <p:nvPr>
            <p:ph idx="2" type="title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131" name="Google Shape;131;p106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8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4" name="Google Shape;134;p108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8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0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0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0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10"/>
          <p:cNvSpPr txBox="1"/>
          <p:nvPr>
            <p:ph type="ctrTitle"/>
          </p:nvPr>
        </p:nvSpPr>
        <p:spPr>
          <a:xfrm>
            <a:off x="1026250" y="1164063"/>
            <a:ext cx="2500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10"/>
          <p:cNvSpPr txBox="1"/>
          <p:nvPr>
            <p:ph idx="2" type="ctrTitle"/>
          </p:nvPr>
        </p:nvSpPr>
        <p:spPr>
          <a:xfrm>
            <a:off x="5603975" y="1164063"/>
            <a:ext cx="2500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10"/>
          <p:cNvSpPr txBox="1"/>
          <p:nvPr>
            <p:ph idx="1" type="subTitle"/>
          </p:nvPr>
        </p:nvSpPr>
        <p:spPr>
          <a:xfrm>
            <a:off x="876850" y="2413498"/>
            <a:ext cx="2797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10"/>
          <p:cNvSpPr txBox="1"/>
          <p:nvPr>
            <p:ph idx="3" type="subTitle"/>
          </p:nvPr>
        </p:nvSpPr>
        <p:spPr>
          <a:xfrm>
            <a:off x="5448850" y="2413504"/>
            <a:ext cx="27972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1"/>
          <p:cNvSpPr/>
          <p:nvPr/>
        </p:nvSpPr>
        <p:spPr>
          <a:xfrm>
            <a:off x="472800" y="3773100"/>
            <a:ext cx="5240400" cy="68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1"/>
          <p:cNvSpPr/>
          <p:nvPr/>
        </p:nvSpPr>
        <p:spPr>
          <a:xfrm>
            <a:off x="0" y="0"/>
            <a:ext cx="472800" cy="5143500"/>
          </a:xfrm>
          <a:prstGeom prst="rect">
            <a:avLst/>
          </a:prstGeom>
          <a:solidFill>
            <a:schemeClr val="accent5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1"/>
          <p:cNvSpPr txBox="1"/>
          <p:nvPr>
            <p:ph idx="1" type="subTitle"/>
          </p:nvPr>
        </p:nvSpPr>
        <p:spPr>
          <a:xfrm>
            <a:off x="3277325" y="2345500"/>
            <a:ext cx="20454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11"/>
          <p:cNvSpPr txBox="1"/>
          <p:nvPr>
            <p:ph type="title"/>
          </p:nvPr>
        </p:nvSpPr>
        <p:spPr>
          <a:xfrm>
            <a:off x="3286725" y="1859125"/>
            <a:ext cx="2045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2"/>
          <p:cNvSpPr/>
          <p:nvPr/>
        </p:nvSpPr>
        <p:spPr>
          <a:xfrm>
            <a:off x="8671275" y="469650"/>
            <a:ext cx="472800" cy="42021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2"/>
          <p:cNvSpPr/>
          <p:nvPr/>
        </p:nvSpPr>
        <p:spPr>
          <a:xfrm>
            <a:off x="3430875" y="3773100"/>
            <a:ext cx="5240400" cy="68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12"/>
          <p:cNvSpPr txBox="1"/>
          <p:nvPr>
            <p:ph idx="1" type="subTitle"/>
          </p:nvPr>
        </p:nvSpPr>
        <p:spPr>
          <a:xfrm>
            <a:off x="3820264" y="2345500"/>
            <a:ext cx="20454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12"/>
          <p:cNvSpPr txBox="1"/>
          <p:nvPr>
            <p:ph type="title"/>
          </p:nvPr>
        </p:nvSpPr>
        <p:spPr>
          <a:xfrm>
            <a:off x="3808233" y="1859125"/>
            <a:ext cx="2045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3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3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3"/>
          <p:cNvSpPr txBox="1"/>
          <p:nvPr>
            <p:ph idx="1" type="subTitle"/>
          </p:nvPr>
        </p:nvSpPr>
        <p:spPr>
          <a:xfrm>
            <a:off x="759113" y="2567868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13"/>
          <p:cNvSpPr txBox="1"/>
          <p:nvPr>
            <p:ph idx="2" type="subTitle"/>
          </p:nvPr>
        </p:nvSpPr>
        <p:spPr>
          <a:xfrm>
            <a:off x="5411863" y="2567868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13"/>
          <p:cNvSpPr txBox="1"/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0" name="Google Shape;160;p113"/>
          <p:cNvSpPr txBox="1"/>
          <p:nvPr>
            <p:ph idx="3" type="ctrTitle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grpSp>
        <p:nvGrpSpPr>
          <p:cNvPr id="161" name="Google Shape;161;p113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162" name="Google Shape;162;p113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" name="Google Shape;163;p113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4"/>
          <p:cNvSpPr txBox="1"/>
          <p:nvPr>
            <p:ph idx="1" type="subTitle"/>
          </p:nvPr>
        </p:nvSpPr>
        <p:spPr>
          <a:xfrm>
            <a:off x="821625" y="3601575"/>
            <a:ext cx="29322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14"/>
          <p:cNvSpPr txBox="1"/>
          <p:nvPr>
            <p:ph idx="2" type="subTitle"/>
          </p:nvPr>
        </p:nvSpPr>
        <p:spPr>
          <a:xfrm>
            <a:off x="4489725" y="3601575"/>
            <a:ext cx="29322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14"/>
          <p:cNvSpPr txBox="1"/>
          <p:nvPr>
            <p:ph type="ctrTitle"/>
          </p:nvPr>
        </p:nvSpPr>
        <p:spPr>
          <a:xfrm>
            <a:off x="808450" y="3085775"/>
            <a:ext cx="2932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8" name="Google Shape;168;p114"/>
          <p:cNvSpPr txBox="1"/>
          <p:nvPr>
            <p:ph idx="3" type="ctrTitle"/>
          </p:nvPr>
        </p:nvSpPr>
        <p:spPr>
          <a:xfrm>
            <a:off x="4493225" y="3085775"/>
            <a:ext cx="2932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9" name="Google Shape;169;p114"/>
          <p:cNvSpPr/>
          <p:nvPr/>
        </p:nvSpPr>
        <p:spPr>
          <a:xfrm>
            <a:off x="-7625" y="469650"/>
            <a:ext cx="64800" cy="4202100"/>
          </a:xfrm>
          <a:prstGeom prst="rect">
            <a:avLst/>
          </a:prstGeom>
          <a:solidFill>
            <a:schemeClr val="accent6">
              <a:alpha val="5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1"/>
          <p:cNvSpPr txBox="1"/>
          <p:nvPr>
            <p:ph idx="1" type="subTitle"/>
          </p:nvPr>
        </p:nvSpPr>
        <p:spPr>
          <a:xfrm>
            <a:off x="3535299" y="1964500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01"/>
          <p:cNvSpPr txBox="1"/>
          <p:nvPr>
            <p:ph type="title"/>
          </p:nvPr>
        </p:nvSpPr>
        <p:spPr>
          <a:xfrm>
            <a:off x="2876253" y="1743300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101"/>
          <p:cNvSpPr txBox="1"/>
          <p:nvPr>
            <p:ph idx="2" type="ctrTitle"/>
          </p:nvPr>
        </p:nvSpPr>
        <p:spPr>
          <a:xfrm>
            <a:off x="2969925" y="540000"/>
            <a:ext cx="545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8" name="Google Shape;18;p101"/>
          <p:cNvSpPr txBox="1"/>
          <p:nvPr>
            <p:ph idx="3" type="subTitle"/>
          </p:nvPr>
        </p:nvSpPr>
        <p:spPr>
          <a:xfrm>
            <a:off x="3527941" y="1599648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101"/>
          <p:cNvSpPr txBox="1"/>
          <p:nvPr>
            <p:ph idx="4" type="subTitle"/>
          </p:nvPr>
        </p:nvSpPr>
        <p:spPr>
          <a:xfrm>
            <a:off x="3535299" y="3509400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01"/>
          <p:cNvSpPr txBox="1"/>
          <p:nvPr>
            <p:ph idx="5" type="title"/>
          </p:nvPr>
        </p:nvSpPr>
        <p:spPr>
          <a:xfrm>
            <a:off x="2876253" y="3288075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101"/>
          <p:cNvSpPr txBox="1"/>
          <p:nvPr>
            <p:ph idx="6" type="subTitle"/>
          </p:nvPr>
        </p:nvSpPr>
        <p:spPr>
          <a:xfrm>
            <a:off x="3532911" y="314442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101"/>
          <p:cNvSpPr txBox="1"/>
          <p:nvPr>
            <p:ph idx="7" type="subTitle"/>
          </p:nvPr>
        </p:nvSpPr>
        <p:spPr>
          <a:xfrm>
            <a:off x="6386700" y="1964625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1"/>
          <p:cNvSpPr txBox="1"/>
          <p:nvPr>
            <p:ph idx="8" type="title"/>
          </p:nvPr>
        </p:nvSpPr>
        <p:spPr>
          <a:xfrm>
            <a:off x="5727053" y="1743300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101"/>
          <p:cNvSpPr txBox="1"/>
          <p:nvPr>
            <p:ph idx="9" type="subTitle"/>
          </p:nvPr>
        </p:nvSpPr>
        <p:spPr>
          <a:xfrm>
            <a:off x="6383711" y="159905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101"/>
          <p:cNvSpPr txBox="1"/>
          <p:nvPr>
            <p:ph idx="13" type="subTitle"/>
          </p:nvPr>
        </p:nvSpPr>
        <p:spPr>
          <a:xfrm>
            <a:off x="6386700" y="3509400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01"/>
          <p:cNvSpPr txBox="1"/>
          <p:nvPr>
            <p:ph idx="14" type="title"/>
          </p:nvPr>
        </p:nvSpPr>
        <p:spPr>
          <a:xfrm>
            <a:off x="5727053" y="3288075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101"/>
          <p:cNvSpPr txBox="1"/>
          <p:nvPr>
            <p:ph idx="15" type="subTitle"/>
          </p:nvPr>
        </p:nvSpPr>
        <p:spPr>
          <a:xfrm>
            <a:off x="6383711" y="314442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101"/>
          <p:cNvSpPr/>
          <p:nvPr/>
        </p:nvSpPr>
        <p:spPr>
          <a:xfrm>
            <a:off x="8919825" y="985650"/>
            <a:ext cx="224100" cy="3172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chemeClr val="accent6">
              <a:alpha val="75686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5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5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chemeClr val="accent4">
              <a:alpha val="5882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5"/>
          <p:cNvSpPr txBox="1"/>
          <p:nvPr>
            <p:ph type="ctrTitle"/>
          </p:nvPr>
        </p:nvSpPr>
        <p:spPr>
          <a:xfrm>
            <a:off x="724977" y="2727761"/>
            <a:ext cx="1881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5" name="Google Shape;175;p115"/>
          <p:cNvSpPr txBox="1"/>
          <p:nvPr>
            <p:ph idx="1" type="subTitle"/>
          </p:nvPr>
        </p:nvSpPr>
        <p:spPr>
          <a:xfrm>
            <a:off x="729350" y="3071119"/>
            <a:ext cx="18813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115"/>
          <p:cNvSpPr txBox="1"/>
          <p:nvPr>
            <p:ph idx="2" type="ctrTitle"/>
          </p:nvPr>
        </p:nvSpPr>
        <p:spPr>
          <a:xfrm>
            <a:off x="3634602" y="2688879"/>
            <a:ext cx="1881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7" name="Google Shape;177;p115"/>
          <p:cNvSpPr txBox="1"/>
          <p:nvPr>
            <p:ph idx="3" type="subTitle"/>
          </p:nvPr>
        </p:nvSpPr>
        <p:spPr>
          <a:xfrm>
            <a:off x="3628175" y="3071119"/>
            <a:ext cx="18813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115"/>
          <p:cNvSpPr txBox="1"/>
          <p:nvPr>
            <p:ph idx="4" type="ctrTitle"/>
          </p:nvPr>
        </p:nvSpPr>
        <p:spPr>
          <a:xfrm>
            <a:off x="6537214" y="2727761"/>
            <a:ext cx="1881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9" name="Google Shape;179;p115"/>
          <p:cNvSpPr txBox="1"/>
          <p:nvPr>
            <p:ph idx="5" type="subTitle"/>
          </p:nvPr>
        </p:nvSpPr>
        <p:spPr>
          <a:xfrm>
            <a:off x="6531350" y="3071119"/>
            <a:ext cx="18813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15"/>
          <p:cNvSpPr txBox="1"/>
          <p:nvPr>
            <p:ph idx="6" type="ctrTitle"/>
          </p:nvPr>
        </p:nvSpPr>
        <p:spPr>
          <a:xfrm>
            <a:off x="720000" y="8448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6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83" name="Google Shape;183;p116"/>
          <p:cNvSpPr txBox="1"/>
          <p:nvPr>
            <p:ph idx="1" type="subTitle"/>
          </p:nvPr>
        </p:nvSpPr>
        <p:spPr>
          <a:xfrm>
            <a:off x="1212375" y="2053105"/>
            <a:ext cx="1852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16"/>
          <p:cNvSpPr txBox="1"/>
          <p:nvPr>
            <p:ph idx="2" type="title"/>
          </p:nvPr>
        </p:nvSpPr>
        <p:spPr>
          <a:xfrm>
            <a:off x="1578097" y="3168620"/>
            <a:ext cx="1121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5" name="Google Shape;185;p116"/>
          <p:cNvSpPr txBox="1"/>
          <p:nvPr>
            <p:ph idx="3" type="subTitle"/>
          </p:nvPr>
        </p:nvSpPr>
        <p:spPr>
          <a:xfrm>
            <a:off x="1212375" y="1681883"/>
            <a:ext cx="1852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6" name="Google Shape;186;p116"/>
          <p:cNvSpPr txBox="1"/>
          <p:nvPr>
            <p:ph idx="4" type="subTitle"/>
          </p:nvPr>
        </p:nvSpPr>
        <p:spPr>
          <a:xfrm>
            <a:off x="3644800" y="3742759"/>
            <a:ext cx="1852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116"/>
          <p:cNvSpPr txBox="1"/>
          <p:nvPr>
            <p:ph idx="5" type="subTitle"/>
          </p:nvPr>
        </p:nvSpPr>
        <p:spPr>
          <a:xfrm>
            <a:off x="3645138" y="3371875"/>
            <a:ext cx="1852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8" name="Google Shape;188;p116"/>
          <p:cNvSpPr txBox="1"/>
          <p:nvPr>
            <p:ph idx="6" type="subTitle"/>
          </p:nvPr>
        </p:nvSpPr>
        <p:spPr>
          <a:xfrm>
            <a:off x="6079128" y="2053026"/>
            <a:ext cx="1852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116"/>
          <p:cNvSpPr txBox="1"/>
          <p:nvPr>
            <p:ph idx="7" type="subTitle"/>
          </p:nvPr>
        </p:nvSpPr>
        <p:spPr>
          <a:xfrm>
            <a:off x="6079115" y="1681883"/>
            <a:ext cx="1852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0" name="Google Shape;190;p116"/>
          <p:cNvSpPr txBox="1"/>
          <p:nvPr>
            <p:ph idx="8" type="title"/>
          </p:nvPr>
        </p:nvSpPr>
        <p:spPr>
          <a:xfrm>
            <a:off x="6445463" y="3168620"/>
            <a:ext cx="1121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1" name="Google Shape;191;p116"/>
          <p:cNvSpPr txBox="1"/>
          <p:nvPr>
            <p:ph idx="9" type="title"/>
          </p:nvPr>
        </p:nvSpPr>
        <p:spPr>
          <a:xfrm>
            <a:off x="4010547" y="1411875"/>
            <a:ext cx="1121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2" name="Google Shape;192;p116"/>
          <p:cNvSpPr/>
          <p:nvPr/>
        </p:nvSpPr>
        <p:spPr>
          <a:xfrm>
            <a:off x="-8675" y="0"/>
            <a:ext cx="3056700" cy="136200"/>
          </a:xfrm>
          <a:prstGeom prst="rect">
            <a:avLst/>
          </a:prstGeom>
          <a:solidFill>
            <a:schemeClr val="accent6">
              <a:alpha val="5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6"/>
          <p:cNvSpPr/>
          <p:nvPr/>
        </p:nvSpPr>
        <p:spPr>
          <a:xfrm>
            <a:off x="3048000" y="0"/>
            <a:ext cx="3048000" cy="136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6"/>
          <p:cNvSpPr/>
          <p:nvPr/>
        </p:nvSpPr>
        <p:spPr>
          <a:xfrm>
            <a:off x="6095925" y="0"/>
            <a:ext cx="3048000" cy="136200"/>
          </a:xfrm>
          <a:prstGeom prst="rect">
            <a:avLst/>
          </a:prstGeom>
          <a:solidFill>
            <a:srgbClr val="3778B3">
              <a:alpha val="5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7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7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7"/>
          <p:cNvSpPr txBox="1"/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117"/>
          <p:cNvSpPr txBox="1"/>
          <p:nvPr>
            <p:ph idx="2" type="title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01" name="Google Shape;201;p117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8"/>
          <p:cNvSpPr txBox="1"/>
          <p:nvPr>
            <p:ph type="ctrTitle"/>
          </p:nvPr>
        </p:nvSpPr>
        <p:spPr>
          <a:xfrm flipH="1">
            <a:off x="3837225" y="1788500"/>
            <a:ext cx="2677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118"/>
          <p:cNvSpPr txBox="1"/>
          <p:nvPr>
            <p:ph idx="2" type="title"/>
          </p:nvPr>
        </p:nvSpPr>
        <p:spPr>
          <a:xfrm flipH="1">
            <a:off x="6930292" y="2078900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5" name="Google Shape;205;p118"/>
          <p:cNvSpPr txBox="1"/>
          <p:nvPr>
            <p:ph idx="1" type="subTitle"/>
          </p:nvPr>
        </p:nvSpPr>
        <p:spPr>
          <a:xfrm>
            <a:off x="4717241" y="2915553"/>
            <a:ext cx="179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18"/>
          <p:cNvSpPr/>
          <p:nvPr/>
        </p:nvSpPr>
        <p:spPr>
          <a:xfrm flipH="1">
            <a:off x="8986200" y="0"/>
            <a:ext cx="15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1" name="Google Shape;211;p119"/>
          <p:cNvSpPr/>
          <p:nvPr/>
        </p:nvSpPr>
        <p:spPr>
          <a:xfrm flipH="1">
            <a:off x="8871300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0"/>
          <p:cNvSpPr/>
          <p:nvPr/>
        </p:nvSpPr>
        <p:spPr>
          <a:xfrm flipH="1">
            <a:off x="292075" y="581100"/>
            <a:ext cx="114300" cy="1298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0"/>
          <p:cNvSpPr/>
          <p:nvPr/>
        </p:nvSpPr>
        <p:spPr>
          <a:xfrm flipH="1">
            <a:off x="100" y="1230300"/>
            <a:ext cx="5574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0"/>
          <p:cNvSpPr/>
          <p:nvPr/>
        </p:nvSpPr>
        <p:spPr>
          <a:xfrm flipH="1">
            <a:off x="8986200" y="0"/>
            <a:ext cx="15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0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1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21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21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21" name="Google Shape;221;p121"/>
          <p:cNvSpPr/>
          <p:nvPr/>
        </p:nvSpPr>
        <p:spPr>
          <a:xfrm flipH="1">
            <a:off x="8871300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1"/>
          <p:cNvSpPr/>
          <p:nvPr/>
        </p:nvSpPr>
        <p:spPr>
          <a:xfrm flipH="1">
            <a:off x="8424000" y="4603500"/>
            <a:ext cx="720000" cy="540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2"/>
          <p:cNvSpPr/>
          <p:nvPr/>
        </p:nvSpPr>
        <p:spPr>
          <a:xfrm flipH="1">
            <a:off x="75" y="4603500"/>
            <a:ext cx="2395800" cy="540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22"/>
          <p:cNvSpPr/>
          <p:nvPr/>
        </p:nvSpPr>
        <p:spPr>
          <a:xfrm flipH="1">
            <a:off x="1599600" y="4468500"/>
            <a:ext cx="1268400" cy="2700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2"/>
          <p:cNvSpPr/>
          <p:nvPr/>
        </p:nvSpPr>
        <p:spPr>
          <a:xfrm flipH="1">
            <a:off x="5641200" y="0"/>
            <a:ext cx="3502800" cy="152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2"/>
          <p:cNvSpPr/>
          <p:nvPr/>
        </p:nvSpPr>
        <p:spPr>
          <a:xfrm flipH="1">
            <a:off x="7386600" y="76350"/>
            <a:ext cx="1757400" cy="152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3"/>
          <p:cNvSpPr/>
          <p:nvPr/>
        </p:nvSpPr>
        <p:spPr>
          <a:xfrm>
            <a:off x="0" y="0"/>
            <a:ext cx="3502800" cy="152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3"/>
          <p:cNvSpPr/>
          <p:nvPr/>
        </p:nvSpPr>
        <p:spPr>
          <a:xfrm>
            <a:off x="0" y="76350"/>
            <a:ext cx="1757400" cy="152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23"/>
          <p:cNvSpPr/>
          <p:nvPr/>
        </p:nvSpPr>
        <p:spPr>
          <a:xfrm>
            <a:off x="5641200" y="4831575"/>
            <a:ext cx="3502800" cy="312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4"/>
          <p:cNvSpPr/>
          <p:nvPr/>
        </p:nvSpPr>
        <p:spPr>
          <a:xfrm rot="5400000">
            <a:off x="6763050" y="2224950"/>
            <a:ext cx="4609200" cy="152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4"/>
          <p:cNvSpPr/>
          <p:nvPr/>
        </p:nvSpPr>
        <p:spPr>
          <a:xfrm>
            <a:off x="0" y="4831500"/>
            <a:ext cx="3502800" cy="312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4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0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100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100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100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100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00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00"/>
          <p:cNvSpPr txBox="1"/>
          <p:nvPr>
            <p:ph idx="2" type="ctrTitle"/>
          </p:nvPr>
        </p:nvSpPr>
        <p:spPr>
          <a:xfrm>
            <a:off x="4034436" y="20838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00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00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9" name="Google Shape;39;p100"/>
          <p:cNvSpPr txBox="1"/>
          <p:nvPr>
            <p:ph idx="5" type="ctrTitle"/>
          </p:nvPr>
        </p:nvSpPr>
        <p:spPr>
          <a:xfrm>
            <a:off x="6324667" y="20838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00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00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2" name="Google Shape;42;p100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" name="Google Shape;43;p100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4" name="Google Shape;44;p100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00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0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00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0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" name="Google Shape;49;p100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0"/>
          <p:cNvSpPr txBox="1"/>
          <p:nvPr>
            <p:ph idx="19" type="subTitle"/>
          </p:nvPr>
        </p:nvSpPr>
        <p:spPr>
          <a:xfrm>
            <a:off x="6328239" y="41401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00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100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_1_1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5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0" name="Google Shape;240;p125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5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5"/>
          <p:cNvSpPr/>
          <p:nvPr/>
        </p:nvSpPr>
        <p:spPr>
          <a:xfrm rot="5400000">
            <a:off x="-2132000" y="2128800"/>
            <a:ext cx="4609200" cy="3450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5"/>
          <p:cNvSpPr/>
          <p:nvPr/>
        </p:nvSpPr>
        <p:spPr>
          <a:xfrm rot="5400000">
            <a:off x="-2600" y="4639790"/>
            <a:ext cx="695400" cy="312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_1_1_1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6"/>
          <p:cNvSpPr/>
          <p:nvPr/>
        </p:nvSpPr>
        <p:spPr>
          <a:xfrm rot="5400000">
            <a:off x="-2470600" y="2467200"/>
            <a:ext cx="5140200" cy="199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6"/>
          <p:cNvSpPr/>
          <p:nvPr/>
        </p:nvSpPr>
        <p:spPr>
          <a:xfrm rot="5400000">
            <a:off x="-665375" y="1321500"/>
            <a:ext cx="1719000" cy="156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6"/>
          <p:cNvSpPr/>
          <p:nvPr/>
        </p:nvSpPr>
        <p:spPr>
          <a:xfrm>
            <a:off x="8889600" y="900600"/>
            <a:ext cx="254400" cy="4242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6"/>
          <p:cNvSpPr/>
          <p:nvPr/>
        </p:nvSpPr>
        <p:spPr>
          <a:xfrm>
            <a:off x="8424000" y="678150"/>
            <a:ext cx="586800" cy="4449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26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3_2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7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7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27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7"/>
          <p:cNvSpPr txBox="1"/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127"/>
          <p:cNvSpPr txBox="1"/>
          <p:nvPr>
            <p:ph idx="2" type="title"/>
          </p:nvPr>
        </p:nvSpPr>
        <p:spPr>
          <a:xfrm>
            <a:off x="89196" y="34377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56" name="Google Shape;256;p127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_2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8"/>
          <p:cNvSpPr txBox="1"/>
          <p:nvPr>
            <p:ph type="ctrTitle"/>
          </p:nvPr>
        </p:nvSpPr>
        <p:spPr>
          <a:xfrm flipH="1">
            <a:off x="2616200" y="1782950"/>
            <a:ext cx="2606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128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0" name="Google Shape;260;p128"/>
          <p:cNvSpPr txBox="1"/>
          <p:nvPr>
            <p:ph idx="1" type="subTitle"/>
          </p:nvPr>
        </p:nvSpPr>
        <p:spPr>
          <a:xfrm>
            <a:off x="2611550" y="2905852"/>
            <a:ext cx="1796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28"/>
          <p:cNvSpPr/>
          <p:nvPr/>
        </p:nvSpPr>
        <p:spPr>
          <a:xfrm>
            <a:off x="-75" y="-7350"/>
            <a:ext cx="2385600" cy="1547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2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29"/>
          <p:cNvSpPr txBox="1"/>
          <p:nvPr>
            <p:ph type="ctrTitle"/>
          </p:nvPr>
        </p:nvSpPr>
        <p:spPr>
          <a:xfrm>
            <a:off x="1195375" y="2014107"/>
            <a:ext cx="1826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6" name="Google Shape;266;p129"/>
          <p:cNvSpPr txBox="1"/>
          <p:nvPr>
            <p:ph idx="1" type="subTitle"/>
          </p:nvPr>
        </p:nvSpPr>
        <p:spPr>
          <a:xfrm>
            <a:off x="1194600" y="2342076"/>
            <a:ext cx="1826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29"/>
          <p:cNvSpPr txBox="1"/>
          <p:nvPr>
            <p:ph idx="2" type="ctrTitle"/>
          </p:nvPr>
        </p:nvSpPr>
        <p:spPr>
          <a:xfrm>
            <a:off x="3656911" y="2014067"/>
            <a:ext cx="1826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8" name="Google Shape;268;p129"/>
          <p:cNvSpPr txBox="1"/>
          <p:nvPr>
            <p:ph idx="3" type="subTitle"/>
          </p:nvPr>
        </p:nvSpPr>
        <p:spPr>
          <a:xfrm>
            <a:off x="3656185" y="2341803"/>
            <a:ext cx="1826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29"/>
          <p:cNvSpPr txBox="1"/>
          <p:nvPr>
            <p:ph idx="4" type="ctrTitle"/>
          </p:nvPr>
        </p:nvSpPr>
        <p:spPr>
          <a:xfrm>
            <a:off x="6118081" y="2014092"/>
            <a:ext cx="1826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0" name="Google Shape;270;p129"/>
          <p:cNvSpPr txBox="1"/>
          <p:nvPr>
            <p:ph idx="5" type="subTitle"/>
          </p:nvPr>
        </p:nvSpPr>
        <p:spPr>
          <a:xfrm>
            <a:off x="6122399" y="2341803"/>
            <a:ext cx="1826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29"/>
          <p:cNvSpPr txBox="1"/>
          <p:nvPr>
            <p:ph idx="6" type="ctrTitle"/>
          </p:nvPr>
        </p:nvSpPr>
        <p:spPr>
          <a:xfrm>
            <a:off x="1195372" y="3615531"/>
            <a:ext cx="1826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2" name="Google Shape;272;p129"/>
          <p:cNvSpPr txBox="1"/>
          <p:nvPr>
            <p:ph idx="7" type="subTitle"/>
          </p:nvPr>
        </p:nvSpPr>
        <p:spPr>
          <a:xfrm>
            <a:off x="1194600" y="3945047"/>
            <a:ext cx="182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29"/>
          <p:cNvSpPr txBox="1"/>
          <p:nvPr>
            <p:ph idx="8" type="ctrTitle"/>
          </p:nvPr>
        </p:nvSpPr>
        <p:spPr>
          <a:xfrm>
            <a:off x="3661240" y="3615642"/>
            <a:ext cx="1826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4" name="Google Shape;274;p129"/>
          <p:cNvSpPr txBox="1"/>
          <p:nvPr>
            <p:ph idx="9" type="subTitle"/>
          </p:nvPr>
        </p:nvSpPr>
        <p:spPr>
          <a:xfrm>
            <a:off x="3660682" y="3945066"/>
            <a:ext cx="182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29"/>
          <p:cNvSpPr txBox="1"/>
          <p:nvPr>
            <p:ph idx="13" type="ctrTitle"/>
          </p:nvPr>
        </p:nvSpPr>
        <p:spPr>
          <a:xfrm>
            <a:off x="6122986" y="3615642"/>
            <a:ext cx="1826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6" name="Google Shape;276;p129"/>
          <p:cNvSpPr txBox="1"/>
          <p:nvPr>
            <p:ph idx="14" type="subTitle"/>
          </p:nvPr>
        </p:nvSpPr>
        <p:spPr>
          <a:xfrm>
            <a:off x="6120240" y="3945067"/>
            <a:ext cx="182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29"/>
          <p:cNvSpPr txBox="1"/>
          <p:nvPr>
            <p:ph idx="15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8" name="Google Shape;278;p129"/>
          <p:cNvSpPr/>
          <p:nvPr/>
        </p:nvSpPr>
        <p:spPr>
          <a:xfrm flipH="1">
            <a:off x="8463300" y="4702200"/>
            <a:ext cx="680700" cy="441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_1_1_1_1_1_1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1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1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1"/>
          <p:cNvSpPr/>
          <p:nvPr/>
        </p:nvSpPr>
        <p:spPr>
          <a:xfrm flipH="1">
            <a:off x="8761200" y="0"/>
            <a:ext cx="382800" cy="441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31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3_1_1_1_1_1_1_1_1_1_1_1_1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2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2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_1_1_1_1_1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3"/>
          <p:cNvSpPr/>
          <p:nvPr/>
        </p:nvSpPr>
        <p:spPr>
          <a:xfrm flipH="1">
            <a:off x="25" y="0"/>
            <a:ext cx="1762200" cy="441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3"/>
          <p:cNvSpPr/>
          <p:nvPr/>
        </p:nvSpPr>
        <p:spPr>
          <a:xfrm flipH="1">
            <a:off x="6748200" y="5000225"/>
            <a:ext cx="2395800" cy="143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33"/>
          <p:cNvSpPr/>
          <p:nvPr/>
        </p:nvSpPr>
        <p:spPr>
          <a:xfrm flipH="1">
            <a:off x="8259575" y="4714950"/>
            <a:ext cx="884400" cy="3483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_1_1_1_1_1_1_1_1_1_1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4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95" name="Google Shape;295;p134"/>
          <p:cNvSpPr/>
          <p:nvPr/>
        </p:nvSpPr>
        <p:spPr>
          <a:xfrm>
            <a:off x="-75" y="5000225"/>
            <a:ext cx="720000" cy="143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4"/>
          <p:cNvSpPr/>
          <p:nvPr/>
        </p:nvSpPr>
        <p:spPr>
          <a:xfrm>
            <a:off x="-75" y="4714950"/>
            <a:ext cx="3327900" cy="3483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4"/>
          <p:cNvSpPr/>
          <p:nvPr/>
        </p:nvSpPr>
        <p:spPr>
          <a:xfrm flipH="1">
            <a:off x="8986200" y="0"/>
            <a:ext cx="15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3_1_1_1_1_1_1_1_1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5"/>
          <p:cNvSpPr/>
          <p:nvPr/>
        </p:nvSpPr>
        <p:spPr>
          <a:xfrm rot="5400000">
            <a:off x="-673350" y="1321650"/>
            <a:ext cx="2786700" cy="143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35"/>
          <p:cNvSpPr/>
          <p:nvPr/>
        </p:nvSpPr>
        <p:spPr>
          <a:xfrm>
            <a:off x="305200" y="2402325"/>
            <a:ext cx="554100" cy="7689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5"/>
          <p:cNvSpPr/>
          <p:nvPr/>
        </p:nvSpPr>
        <p:spPr>
          <a:xfrm>
            <a:off x="8235900" y="4822500"/>
            <a:ext cx="796800" cy="2268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5"/>
          <p:cNvSpPr/>
          <p:nvPr/>
        </p:nvSpPr>
        <p:spPr>
          <a:xfrm>
            <a:off x="8563800" y="4247700"/>
            <a:ext cx="141000" cy="6891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35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5_1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3"/>
          <p:cNvSpPr/>
          <p:nvPr/>
        </p:nvSpPr>
        <p:spPr>
          <a:xfrm flipH="1">
            <a:off x="100" y="0"/>
            <a:ext cx="2236500" cy="376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53"/>
          <p:cNvSpPr/>
          <p:nvPr/>
        </p:nvSpPr>
        <p:spPr>
          <a:xfrm flipH="1">
            <a:off x="1715650" y="294750"/>
            <a:ext cx="1041900" cy="16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53"/>
          <p:cNvSpPr/>
          <p:nvPr/>
        </p:nvSpPr>
        <p:spPr>
          <a:xfrm flipH="1">
            <a:off x="8980500" y="0"/>
            <a:ext cx="163500" cy="4647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53"/>
          <p:cNvSpPr/>
          <p:nvPr/>
        </p:nvSpPr>
        <p:spPr>
          <a:xfrm flipH="1" rot="5400000">
            <a:off x="8591550" y="150300"/>
            <a:ext cx="621000" cy="320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9" name="Google Shape;59;p153"/>
          <p:cNvSpPr txBox="1"/>
          <p:nvPr>
            <p:ph idx="1" type="subTitle"/>
          </p:nvPr>
        </p:nvSpPr>
        <p:spPr>
          <a:xfrm>
            <a:off x="1420366" y="1673450"/>
            <a:ext cx="2363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3"/>
          <p:cNvSpPr txBox="1"/>
          <p:nvPr>
            <p:ph idx="2" type="subTitle"/>
          </p:nvPr>
        </p:nvSpPr>
        <p:spPr>
          <a:xfrm>
            <a:off x="1428700" y="1290925"/>
            <a:ext cx="236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1" name="Google Shape;61;p153"/>
          <p:cNvSpPr txBox="1"/>
          <p:nvPr>
            <p:ph idx="3" type="subTitle"/>
          </p:nvPr>
        </p:nvSpPr>
        <p:spPr>
          <a:xfrm>
            <a:off x="1422747" y="2757125"/>
            <a:ext cx="2363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3"/>
          <p:cNvSpPr txBox="1"/>
          <p:nvPr>
            <p:ph idx="4" type="subTitle"/>
          </p:nvPr>
        </p:nvSpPr>
        <p:spPr>
          <a:xfrm>
            <a:off x="1413817" y="2374600"/>
            <a:ext cx="236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3" name="Google Shape;63;p153"/>
          <p:cNvSpPr txBox="1"/>
          <p:nvPr>
            <p:ph idx="5" type="subTitle"/>
          </p:nvPr>
        </p:nvSpPr>
        <p:spPr>
          <a:xfrm>
            <a:off x="1421556" y="3840800"/>
            <a:ext cx="2363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3"/>
          <p:cNvSpPr txBox="1"/>
          <p:nvPr>
            <p:ph idx="6" type="subTitle"/>
          </p:nvPr>
        </p:nvSpPr>
        <p:spPr>
          <a:xfrm>
            <a:off x="1413817" y="3458275"/>
            <a:ext cx="2363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5" name="Google Shape;65;p153"/>
          <p:cNvSpPr txBox="1"/>
          <p:nvPr>
            <p:ph idx="7" type="title"/>
          </p:nvPr>
        </p:nvSpPr>
        <p:spPr>
          <a:xfrm>
            <a:off x="3821486" y="1729550"/>
            <a:ext cx="56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6" name="Google Shape;66;p153"/>
          <p:cNvSpPr txBox="1"/>
          <p:nvPr>
            <p:ph idx="8" type="title"/>
          </p:nvPr>
        </p:nvSpPr>
        <p:spPr>
          <a:xfrm>
            <a:off x="3854427" y="2851034"/>
            <a:ext cx="713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7" name="Google Shape;67;p153"/>
          <p:cNvSpPr txBox="1"/>
          <p:nvPr>
            <p:ph idx="9" type="title"/>
          </p:nvPr>
        </p:nvSpPr>
        <p:spPr>
          <a:xfrm>
            <a:off x="3862166" y="3899295"/>
            <a:ext cx="713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Sans Extra Condensed Medium"/>
              <a:buNone/>
              <a:def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3_1_1_1_1_1_1_1_1_1_1_1_1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6"/>
          <p:cNvSpPr/>
          <p:nvPr/>
        </p:nvSpPr>
        <p:spPr>
          <a:xfrm flipH="1">
            <a:off x="0" y="0"/>
            <a:ext cx="15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36"/>
          <p:cNvSpPr/>
          <p:nvPr/>
        </p:nvSpPr>
        <p:spPr>
          <a:xfrm>
            <a:off x="8989057" y="1257350"/>
            <a:ext cx="154305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6"/>
          <p:cNvSpPr/>
          <p:nvPr/>
        </p:nvSpPr>
        <p:spPr>
          <a:xfrm>
            <a:off x="87300" y="1042050"/>
            <a:ext cx="141000" cy="3059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6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5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7"/>
          <p:cNvSpPr/>
          <p:nvPr/>
        </p:nvSpPr>
        <p:spPr>
          <a:xfrm>
            <a:off x="0" y="1257350"/>
            <a:ext cx="9146858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37"/>
          <p:cNvSpPr txBox="1"/>
          <p:nvPr>
            <p:ph idx="1" type="subTitle"/>
          </p:nvPr>
        </p:nvSpPr>
        <p:spPr>
          <a:xfrm>
            <a:off x="870559" y="2850534"/>
            <a:ext cx="1818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137"/>
          <p:cNvSpPr txBox="1"/>
          <p:nvPr>
            <p:ph idx="2" type="subTitle"/>
          </p:nvPr>
        </p:nvSpPr>
        <p:spPr>
          <a:xfrm>
            <a:off x="3658150" y="2850534"/>
            <a:ext cx="1818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137"/>
          <p:cNvSpPr txBox="1"/>
          <p:nvPr>
            <p:ph type="ctrTitle"/>
          </p:nvPr>
        </p:nvSpPr>
        <p:spPr>
          <a:xfrm>
            <a:off x="870350" y="2527025"/>
            <a:ext cx="1818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37"/>
          <p:cNvSpPr txBox="1"/>
          <p:nvPr>
            <p:ph idx="3" type="ctrTitle"/>
          </p:nvPr>
        </p:nvSpPr>
        <p:spPr>
          <a:xfrm>
            <a:off x="3658150" y="2527025"/>
            <a:ext cx="1818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37"/>
          <p:cNvSpPr txBox="1"/>
          <p:nvPr>
            <p:ph idx="4" type="subTitle"/>
          </p:nvPr>
        </p:nvSpPr>
        <p:spPr>
          <a:xfrm>
            <a:off x="6455305" y="2850534"/>
            <a:ext cx="1818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137"/>
          <p:cNvSpPr txBox="1"/>
          <p:nvPr>
            <p:ph idx="5" type="ctrTitle"/>
          </p:nvPr>
        </p:nvSpPr>
        <p:spPr>
          <a:xfrm>
            <a:off x="6455652" y="2527025"/>
            <a:ext cx="1818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None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37"/>
          <p:cNvSpPr txBox="1"/>
          <p:nvPr>
            <p:ph idx="6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5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8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20" name="Google Shape;320;p138"/>
          <p:cNvSpPr txBox="1"/>
          <p:nvPr>
            <p:ph idx="1" type="subTitle"/>
          </p:nvPr>
        </p:nvSpPr>
        <p:spPr>
          <a:xfrm>
            <a:off x="1601675" y="1507477"/>
            <a:ext cx="1852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138"/>
          <p:cNvSpPr txBox="1"/>
          <p:nvPr>
            <p:ph idx="2" type="subTitle"/>
          </p:nvPr>
        </p:nvSpPr>
        <p:spPr>
          <a:xfrm>
            <a:off x="1601675" y="1150649"/>
            <a:ext cx="1852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2" name="Google Shape;322;p138"/>
          <p:cNvSpPr txBox="1"/>
          <p:nvPr>
            <p:ph idx="3" type="subTitle"/>
          </p:nvPr>
        </p:nvSpPr>
        <p:spPr>
          <a:xfrm>
            <a:off x="3650600" y="4082972"/>
            <a:ext cx="1852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138"/>
          <p:cNvSpPr txBox="1"/>
          <p:nvPr>
            <p:ph idx="4" type="subTitle"/>
          </p:nvPr>
        </p:nvSpPr>
        <p:spPr>
          <a:xfrm>
            <a:off x="3650600" y="3725673"/>
            <a:ext cx="1852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4" name="Google Shape;324;p138"/>
          <p:cNvSpPr txBox="1"/>
          <p:nvPr>
            <p:ph idx="5" type="subTitle"/>
          </p:nvPr>
        </p:nvSpPr>
        <p:spPr>
          <a:xfrm>
            <a:off x="5696488" y="1507352"/>
            <a:ext cx="18525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138"/>
          <p:cNvSpPr txBox="1"/>
          <p:nvPr>
            <p:ph idx="6" type="subTitle"/>
          </p:nvPr>
        </p:nvSpPr>
        <p:spPr>
          <a:xfrm>
            <a:off x="5696491" y="1150649"/>
            <a:ext cx="1852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Fira Sans Extra Condensed Medium"/>
              <a:buNone/>
              <a:def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6" name="Google Shape;326;p138"/>
          <p:cNvSpPr/>
          <p:nvPr/>
        </p:nvSpPr>
        <p:spPr>
          <a:xfrm>
            <a:off x="57" y="1257350"/>
            <a:ext cx="154305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38"/>
          <p:cNvSpPr/>
          <p:nvPr/>
        </p:nvSpPr>
        <p:spPr>
          <a:xfrm>
            <a:off x="8700850" y="1899475"/>
            <a:ext cx="443100" cy="3244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_2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9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39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39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39"/>
          <p:cNvSpPr txBox="1"/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139"/>
          <p:cNvSpPr txBox="1"/>
          <p:nvPr>
            <p:ph idx="2" type="title"/>
          </p:nvPr>
        </p:nvSpPr>
        <p:spPr>
          <a:xfrm>
            <a:off x="89196" y="23329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334" name="Google Shape;334;p139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_2_1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0"/>
          <p:cNvSpPr txBox="1"/>
          <p:nvPr>
            <p:ph type="ctrTitle"/>
          </p:nvPr>
        </p:nvSpPr>
        <p:spPr>
          <a:xfrm flipH="1">
            <a:off x="3837225" y="1788500"/>
            <a:ext cx="2677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140"/>
          <p:cNvSpPr txBox="1"/>
          <p:nvPr>
            <p:ph idx="2" type="title"/>
          </p:nvPr>
        </p:nvSpPr>
        <p:spPr>
          <a:xfrm flipH="1">
            <a:off x="6930292" y="2078900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8" name="Google Shape;338;p140"/>
          <p:cNvSpPr txBox="1"/>
          <p:nvPr>
            <p:ph idx="1" type="subTitle"/>
          </p:nvPr>
        </p:nvSpPr>
        <p:spPr>
          <a:xfrm>
            <a:off x="4725575" y="2915553"/>
            <a:ext cx="179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40"/>
          <p:cNvSpPr/>
          <p:nvPr/>
        </p:nvSpPr>
        <p:spPr>
          <a:xfrm flipH="1">
            <a:off x="8986200" y="680000"/>
            <a:ext cx="157800" cy="4463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3_1_1_1_1_1_1_1_1_1_1_1_1_1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1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41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1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2"/>
          <p:cNvSpPr txBox="1"/>
          <p:nvPr>
            <p:ph idx="1" type="subTitle"/>
          </p:nvPr>
        </p:nvSpPr>
        <p:spPr>
          <a:xfrm>
            <a:off x="775017" y="2675175"/>
            <a:ext cx="2016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142"/>
          <p:cNvSpPr txBox="1"/>
          <p:nvPr>
            <p:ph idx="2" type="subTitle"/>
          </p:nvPr>
        </p:nvSpPr>
        <p:spPr>
          <a:xfrm>
            <a:off x="776138" y="2292650"/>
            <a:ext cx="2016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7" name="Google Shape;347;p142"/>
          <p:cNvSpPr txBox="1"/>
          <p:nvPr>
            <p:ph idx="3" type="subTitle"/>
          </p:nvPr>
        </p:nvSpPr>
        <p:spPr>
          <a:xfrm>
            <a:off x="6344058" y="2674500"/>
            <a:ext cx="2016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142"/>
          <p:cNvSpPr txBox="1"/>
          <p:nvPr>
            <p:ph idx="4" type="subTitle"/>
          </p:nvPr>
        </p:nvSpPr>
        <p:spPr>
          <a:xfrm>
            <a:off x="6352388" y="2292650"/>
            <a:ext cx="2016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9" name="Google Shape;349;p14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0" name="Google Shape;350;p142"/>
          <p:cNvSpPr/>
          <p:nvPr/>
        </p:nvSpPr>
        <p:spPr>
          <a:xfrm flipH="1">
            <a:off x="0" y="0"/>
            <a:ext cx="160800" cy="45174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42"/>
          <p:cNvSpPr/>
          <p:nvPr/>
        </p:nvSpPr>
        <p:spPr>
          <a:xfrm flipH="1">
            <a:off x="80400" y="2908450"/>
            <a:ext cx="160800" cy="2235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CUSTOM_3_1_1_1_1_1_1_1_1_1_1_1_1_1_1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3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4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5" name="Google Shape;355;p143"/>
          <p:cNvSpPr/>
          <p:nvPr/>
        </p:nvSpPr>
        <p:spPr>
          <a:xfrm flipH="1">
            <a:off x="9044100" y="1230300"/>
            <a:ext cx="99900" cy="3913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CUSTOM_3_1_1_1_1_1_1_1_1_1_1_1_1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4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8" name="Google Shape;358;p144"/>
          <p:cNvSpPr/>
          <p:nvPr/>
        </p:nvSpPr>
        <p:spPr>
          <a:xfrm flipH="1">
            <a:off x="142275" y="0"/>
            <a:ext cx="272700" cy="5143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44"/>
          <p:cNvSpPr/>
          <p:nvPr/>
        </p:nvSpPr>
        <p:spPr>
          <a:xfrm flipH="1">
            <a:off x="0" y="1230300"/>
            <a:ext cx="272700" cy="3913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0">
  <p:cSld name="CUSTOM_3_1_1_1_1_1_1_1_1_1_1_1_1_1_1_1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5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2" name="Google Shape;362;p145"/>
          <p:cNvSpPr/>
          <p:nvPr/>
        </p:nvSpPr>
        <p:spPr>
          <a:xfrm flipH="1" rot="5400000">
            <a:off x="6525750" y="2525250"/>
            <a:ext cx="93000" cy="5143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5"/>
          <p:cNvSpPr/>
          <p:nvPr/>
        </p:nvSpPr>
        <p:spPr>
          <a:xfrm flipH="1" rot="5400000">
            <a:off x="4465725" y="4200300"/>
            <a:ext cx="93000" cy="17271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6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0"/>
          <p:cNvSpPr/>
          <p:nvPr/>
        </p:nvSpPr>
        <p:spPr>
          <a:xfrm flipH="1">
            <a:off x="1002800" y="4334100"/>
            <a:ext cx="157800" cy="809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0"/>
          <p:cNvSpPr/>
          <p:nvPr/>
        </p:nvSpPr>
        <p:spPr>
          <a:xfrm flipH="1">
            <a:off x="-100" y="4702200"/>
            <a:ext cx="1081800" cy="441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0"/>
          <p:cNvSpPr/>
          <p:nvPr/>
        </p:nvSpPr>
        <p:spPr>
          <a:xfrm flipH="1">
            <a:off x="8986200" y="0"/>
            <a:ext cx="15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0"/>
          <p:cNvSpPr txBox="1"/>
          <p:nvPr>
            <p:ph idx="1" type="subTitle"/>
          </p:nvPr>
        </p:nvSpPr>
        <p:spPr>
          <a:xfrm>
            <a:off x="5206454" y="1651733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30"/>
          <p:cNvSpPr txBox="1"/>
          <p:nvPr>
            <p:ph idx="2" type="subTitle"/>
          </p:nvPr>
        </p:nvSpPr>
        <p:spPr>
          <a:xfrm>
            <a:off x="5214184" y="13159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130"/>
          <p:cNvSpPr txBox="1"/>
          <p:nvPr>
            <p:ph idx="3" type="subTitle"/>
          </p:nvPr>
        </p:nvSpPr>
        <p:spPr>
          <a:xfrm>
            <a:off x="5205855" y="2777908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30"/>
          <p:cNvSpPr txBox="1"/>
          <p:nvPr>
            <p:ph idx="4" type="subTitle"/>
          </p:nvPr>
        </p:nvSpPr>
        <p:spPr>
          <a:xfrm>
            <a:off x="5210017" y="24420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6" name="Google Shape;76;p130"/>
          <p:cNvSpPr txBox="1"/>
          <p:nvPr>
            <p:ph idx="5" type="subTitle"/>
          </p:nvPr>
        </p:nvSpPr>
        <p:spPr>
          <a:xfrm>
            <a:off x="5204677" y="4003983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30"/>
          <p:cNvSpPr txBox="1"/>
          <p:nvPr>
            <p:ph idx="6" type="subTitle"/>
          </p:nvPr>
        </p:nvSpPr>
        <p:spPr>
          <a:xfrm>
            <a:off x="5196920" y="3668088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8" name="Google Shape;78;p130"/>
          <p:cNvSpPr txBox="1"/>
          <p:nvPr>
            <p:ph idx="7" type="subTitle"/>
          </p:nvPr>
        </p:nvSpPr>
        <p:spPr>
          <a:xfrm>
            <a:off x="1895491" y="1651733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30"/>
          <p:cNvSpPr txBox="1"/>
          <p:nvPr>
            <p:ph idx="8" type="subTitle"/>
          </p:nvPr>
        </p:nvSpPr>
        <p:spPr>
          <a:xfrm>
            <a:off x="1889536" y="13159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0" name="Google Shape;80;p130"/>
          <p:cNvSpPr txBox="1"/>
          <p:nvPr>
            <p:ph idx="9" type="subTitle"/>
          </p:nvPr>
        </p:nvSpPr>
        <p:spPr>
          <a:xfrm>
            <a:off x="1896091" y="2777908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30"/>
          <p:cNvSpPr txBox="1"/>
          <p:nvPr>
            <p:ph idx="13" type="subTitle"/>
          </p:nvPr>
        </p:nvSpPr>
        <p:spPr>
          <a:xfrm>
            <a:off x="1896680" y="24420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2" name="Google Shape;82;p130"/>
          <p:cNvSpPr txBox="1"/>
          <p:nvPr>
            <p:ph idx="14" type="subTitle"/>
          </p:nvPr>
        </p:nvSpPr>
        <p:spPr>
          <a:xfrm>
            <a:off x="1897891" y="4003983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30"/>
          <p:cNvSpPr txBox="1"/>
          <p:nvPr>
            <p:ph idx="15" type="subTitle"/>
          </p:nvPr>
        </p:nvSpPr>
        <p:spPr>
          <a:xfrm>
            <a:off x="1896680" y="3668088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2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4" name="Google Shape;84;p130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8">
  <p:cSld name="CUSTOM_3_2_1_1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46"/>
          <p:cNvSpPr/>
          <p:nvPr/>
        </p:nvSpPr>
        <p:spPr>
          <a:xfrm flipH="1">
            <a:off x="5942100" y="318625"/>
            <a:ext cx="3201900" cy="11613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46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6"/>
          <p:cNvSpPr txBox="1"/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46"/>
          <p:cNvSpPr txBox="1"/>
          <p:nvPr>
            <p:ph idx="2" type="title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370" name="Google Shape;370;p146"/>
          <p:cNvCxnSpPr>
            <a:stCxn id="365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9">
  <p:cSld name="CUSTOM_3_2_1_1_1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7"/>
          <p:cNvSpPr/>
          <p:nvPr/>
        </p:nvSpPr>
        <p:spPr>
          <a:xfrm flipH="1">
            <a:off x="-100" y="318625"/>
            <a:ext cx="2385600" cy="11613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47"/>
          <p:cNvSpPr txBox="1"/>
          <p:nvPr>
            <p:ph type="ctrTitle"/>
          </p:nvPr>
        </p:nvSpPr>
        <p:spPr>
          <a:xfrm flipH="1">
            <a:off x="2616200" y="1782950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147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5" name="Google Shape;375;p147"/>
          <p:cNvSpPr txBox="1"/>
          <p:nvPr>
            <p:ph idx="1" type="subTitle"/>
          </p:nvPr>
        </p:nvSpPr>
        <p:spPr>
          <a:xfrm>
            <a:off x="2621670" y="2905852"/>
            <a:ext cx="1796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1">
  <p:cSld name="CUSTOM_3_1_1_1_1_1_1_1_1_1_1_1_1_1_1_1_1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8"/>
          <p:cNvSpPr/>
          <p:nvPr/>
        </p:nvSpPr>
        <p:spPr>
          <a:xfrm flipH="1">
            <a:off x="8990400" y="-7350"/>
            <a:ext cx="153600" cy="1547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48"/>
          <p:cNvSpPr/>
          <p:nvPr/>
        </p:nvSpPr>
        <p:spPr>
          <a:xfrm flipH="1">
            <a:off x="109425" y="540000"/>
            <a:ext cx="153600" cy="460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48"/>
          <p:cNvSpPr/>
          <p:nvPr/>
        </p:nvSpPr>
        <p:spPr>
          <a:xfrm flipH="1">
            <a:off x="186225" y="4603500"/>
            <a:ext cx="153600" cy="540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48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0">
  <p:cSld name="CUSTOM_3_2_1_1_1_1_1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9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9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9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9"/>
          <p:cNvSpPr txBox="1"/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149"/>
          <p:cNvSpPr txBox="1"/>
          <p:nvPr>
            <p:ph idx="2" type="title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387" name="Google Shape;387;p149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1">
  <p:cSld name="CUSTOM_3_2_1_1_1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0"/>
          <p:cNvSpPr txBox="1"/>
          <p:nvPr>
            <p:ph type="ctrTitle"/>
          </p:nvPr>
        </p:nvSpPr>
        <p:spPr>
          <a:xfrm flipH="1">
            <a:off x="4718625" y="1788500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150"/>
          <p:cNvSpPr txBox="1"/>
          <p:nvPr>
            <p:ph idx="2" type="title"/>
          </p:nvPr>
        </p:nvSpPr>
        <p:spPr>
          <a:xfrm flipH="1">
            <a:off x="6844351" y="2078900"/>
            <a:ext cx="118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91" name="Google Shape;391;p150"/>
          <p:cNvSpPr txBox="1"/>
          <p:nvPr>
            <p:ph idx="1" type="subTitle"/>
          </p:nvPr>
        </p:nvSpPr>
        <p:spPr>
          <a:xfrm>
            <a:off x="4723194" y="2915553"/>
            <a:ext cx="179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150"/>
          <p:cNvSpPr/>
          <p:nvPr/>
        </p:nvSpPr>
        <p:spPr>
          <a:xfrm flipH="1">
            <a:off x="8986200" y="680000"/>
            <a:ext cx="157800" cy="4463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2">
  <p:cSld name="CUSTOM_3_1_1_1_1_1_1_1_1_1_1_1_1_1_1_1_1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1"/>
          <p:cNvSpPr/>
          <p:nvPr/>
        </p:nvSpPr>
        <p:spPr>
          <a:xfrm>
            <a:off x="384550" y="2229900"/>
            <a:ext cx="272700" cy="683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51"/>
          <p:cNvSpPr/>
          <p:nvPr/>
        </p:nvSpPr>
        <p:spPr>
          <a:xfrm>
            <a:off x="0" y="0"/>
            <a:ext cx="5244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51"/>
          <p:cNvSpPr/>
          <p:nvPr/>
        </p:nvSpPr>
        <p:spPr>
          <a:xfrm>
            <a:off x="9032650" y="0"/>
            <a:ext cx="111300" cy="47286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51"/>
          <p:cNvSpPr/>
          <p:nvPr/>
        </p:nvSpPr>
        <p:spPr>
          <a:xfrm>
            <a:off x="8800375" y="4105050"/>
            <a:ext cx="343500" cy="10458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1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5_1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2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2"/>
          <p:cNvSpPr/>
          <p:nvPr/>
        </p:nvSpPr>
        <p:spPr>
          <a:xfrm flipH="1">
            <a:off x="-350" y="0"/>
            <a:ext cx="6473400" cy="47286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52"/>
          <p:cNvSpPr/>
          <p:nvPr/>
        </p:nvSpPr>
        <p:spPr>
          <a:xfrm flipH="1">
            <a:off x="-125" y="4105050"/>
            <a:ext cx="7635600" cy="10458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52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2"/>
          <p:cNvSpPr/>
          <p:nvPr/>
        </p:nvSpPr>
        <p:spPr>
          <a:xfrm>
            <a:off x="1031025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52"/>
          <p:cNvSpPr/>
          <p:nvPr/>
        </p:nvSpPr>
        <p:spPr>
          <a:xfrm>
            <a:off x="2567050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52"/>
          <p:cNvSpPr/>
          <p:nvPr/>
        </p:nvSpPr>
        <p:spPr>
          <a:xfrm>
            <a:off x="4103075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52"/>
          <p:cNvSpPr txBox="1"/>
          <p:nvPr>
            <p:ph type="ctrTitle"/>
          </p:nvPr>
        </p:nvSpPr>
        <p:spPr>
          <a:xfrm>
            <a:off x="1031025" y="2241138"/>
            <a:ext cx="1338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152"/>
          <p:cNvSpPr txBox="1"/>
          <p:nvPr>
            <p:ph idx="1" type="subTitle"/>
          </p:nvPr>
        </p:nvSpPr>
        <p:spPr>
          <a:xfrm>
            <a:off x="1077975" y="2645727"/>
            <a:ext cx="124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152"/>
          <p:cNvSpPr txBox="1"/>
          <p:nvPr>
            <p:ph idx="2" type="ctrTitle"/>
          </p:nvPr>
        </p:nvSpPr>
        <p:spPr>
          <a:xfrm>
            <a:off x="2567050" y="2241138"/>
            <a:ext cx="1338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152"/>
          <p:cNvSpPr txBox="1"/>
          <p:nvPr>
            <p:ph idx="3" type="subTitle"/>
          </p:nvPr>
        </p:nvSpPr>
        <p:spPr>
          <a:xfrm>
            <a:off x="2614000" y="2645727"/>
            <a:ext cx="124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152"/>
          <p:cNvSpPr txBox="1"/>
          <p:nvPr>
            <p:ph idx="4" type="ctrTitle"/>
          </p:nvPr>
        </p:nvSpPr>
        <p:spPr>
          <a:xfrm>
            <a:off x="4103075" y="2241138"/>
            <a:ext cx="1338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52"/>
          <p:cNvSpPr txBox="1"/>
          <p:nvPr>
            <p:ph idx="5" type="subTitle"/>
          </p:nvPr>
        </p:nvSpPr>
        <p:spPr>
          <a:xfrm>
            <a:off x="4150025" y="2645727"/>
            <a:ext cx="124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152"/>
          <p:cNvSpPr txBox="1"/>
          <p:nvPr>
            <p:ph idx="6" type="title"/>
          </p:nvPr>
        </p:nvSpPr>
        <p:spPr>
          <a:xfrm>
            <a:off x="1190475" y="3345800"/>
            <a:ext cx="1019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4" name="Google Shape;414;p152"/>
          <p:cNvSpPr txBox="1"/>
          <p:nvPr>
            <p:ph idx="7" type="title"/>
          </p:nvPr>
        </p:nvSpPr>
        <p:spPr>
          <a:xfrm>
            <a:off x="2703025" y="3345800"/>
            <a:ext cx="1019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5" name="Google Shape;415;p152"/>
          <p:cNvSpPr txBox="1"/>
          <p:nvPr>
            <p:ph idx="8" type="title"/>
          </p:nvPr>
        </p:nvSpPr>
        <p:spPr>
          <a:xfrm>
            <a:off x="4262825" y="3345800"/>
            <a:ext cx="1019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Extra Condensed Medium"/>
              <a:buNone/>
              <a:def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6" name="Google Shape;416;p152"/>
          <p:cNvSpPr txBox="1"/>
          <p:nvPr>
            <p:ph idx="9" type="ctrTitle"/>
          </p:nvPr>
        </p:nvSpPr>
        <p:spPr>
          <a:xfrm>
            <a:off x="1031025" y="540000"/>
            <a:ext cx="4410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4"/>
          <p:cNvSpPr/>
          <p:nvPr/>
        </p:nvSpPr>
        <p:spPr>
          <a:xfrm flipH="1" rot="828">
            <a:off x="4162800" y="4979536"/>
            <a:ext cx="4981200" cy="1641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4"/>
          <p:cNvSpPr/>
          <p:nvPr/>
        </p:nvSpPr>
        <p:spPr>
          <a:xfrm flipH="1">
            <a:off x="0" y="0"/>
            <a:ext cx="325200" cy="4647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4"/>
          <p:cNvSpPr/>
          <p:nvPr/>
        </p:nvSpPr>
        <p:spPr>
          <a:xfrm flipH="1" rot="984">
            <a:off x="7638900" y="4897324"/>
            <a:ext cx="1047900" cy="1641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4"/>
          <p:cNvSpPr/>
          <p:nvPr/>
        </p:nvSpPr>
        <p:spPr>
          <a:xfrm flipH="1" rot="-5398897">
            <a:off x="8513700" y="2409300"/>
            <a:ext cx="935400" cy="3249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54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23" name="Google Shape;423;p154"/>
          <p:cNvSpPr txBox="1"/>
          <p:nvPr>
            <p:ph idx="1" type="body"/>
          </p:nvPr>
        </p:nvSpPr>
        <p:spPr>
          <a:xfrm>
            <a:off x="763738" y="1530875"/>
            <a:ext cx="385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Char char="●"/>
              <a:defRPr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>
                <a:solidFill>
                  <a:srgbClr val="07376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>
                <a:solidFill>
                  <a:srgbClr val="07376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>
                <a:solidFill>
                  <a:srgbClr val="07376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>
                <a:solidFill>
                  <a:srgbClr val="07376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>
                <a:solidFill>
                  <a:srgbClr val="07376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>
                <a:solidFill>
                  <a:srgbClr val="07376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>
                <a:solidFill>
                  <a:srgbClr val="07376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>
                <a:solidFill>
                  <a:srgbClr val="07376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5"/>
          <p:cNvSpPr/>
          <p:nvPr/>
        </p:nvSpPr>
        <p:spPr>
          <a:xfrm>
            <a:off x="773800" y="2322625"/>
            <a:ext cx="144300" cy="9081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55"/>
          <p:cNvSpPr/>
          <p:nvPr/>
        </p:nvSpPr>
        <p:spPr>
          <a:xfrm>
            <a:off x="542400" y="0"/>
            <a:ext cx="144300" cy="2820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5"/>
          <p:cNvSpPr/>
          <p:nvPr/>
        </p:nvSpPr>
        <p:spPr>
          <a:xfrm>
            <a:off x="8028375" y="411475"/>
            <a:ext cx="144300" cy="1723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5"/>
          <p:cNvSpPr/>
          <p:nvPr/>
        </p:nvSpPr>
        <p:spPr>
          <a:xfrm>
            <a:off x="8613000" y="3420300"/>
            <a:ext cx="531000" cy="172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5"/>
          <p:cNvSpPr txBox="1"/>
          <p:nvPr>
            <p:ph type="title"/>
          </p:nvPr>
        </p:nvSpPr>
        <p:spPr>
          <a:xfrm>
            <a:off x="2484150" y="1366425"/>
            <a:ext cx="4175700" cy="23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0" name="Google Shape;430;p155"/>
          <p:cNvSpPr/>
          <p:nvPr/>
        </p:nvSpPr>
        <p:spPr>
          <a:xfrm flipH="1" rot="-5398897">
            <a:off x="-395550" y="2499750"/>
            <a:ext cx="935400" cy="144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5"/>
          <p:cNvSpPr/>
          <p:nvPr/>
        </p:nvSpPr>
        <p:spPr>
          <a:xfrm rot="5400000">
            <a:off x="8213250" y="-41450"/>
            <a:ext cx="138300" cy="1723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5"/>
          <p:cNvSpPr/>
          <p:nvPr/>
        </p:nvSpPr>
        <p:spPr>
          <a:xfrm flipH="1" rot="670">
            <a:off x="-150" y="4979146"/>
            <a:ext cx="1538400" cy="1641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56"/>
          <p:cNvSpPr txBox="1"/>
          <p:nvPr>
            <p:ph idx="1" type="body"/>
          </p:nvPr>
        </p:nvSpPr>
        <p:spPr>
          <a:xfrm>
            <a:off x="2688600" y="550689"/>
            <a:ext cx="3766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</a:lstStyle>
          <a:p/>
        </p:txBody>
      </p:sp>
      <p:sp>
        <p:nvSpPr>
          <p:cNvPr id="435" name="Google Shape;435;p156"/>
          <p:cNvSpPr/>
          <p:nvPr/>
        </p:nvSpPr>
        <p:spPr>
          <a:xfrm>
            <a:off x="0" y="3420300"/>
            <a:ext cx="140700" cy="172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6"/>
          <p:cNvSpPr/>
          <p:nvPr/>
        </p:nvSpPr>
        <p:spPr>
          <a:xfrm>
            <a:off x="7249500" y="4573650"/>
            <a:ext cx="1894500" cy="3108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6"/>
          <p:cNvSpPr/>
          <p:nvPr/>
        </p:nvSpPr>
        <p:spPr>
          <a:xfrm rot="5400000">
            <a:off x="8304150" y="4295575"/>
            <a:ext cx="765300" cy="107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56"/>
          <p:cNvSpPr/>
          <p:nvPr/>
        </p:nvSpPr>
        <p:spPr>
          <a:xfrm rot="5400000">
            <a:off x="366925" y="384100"/>
            <a:ext cx="138300" cy="8721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7"/>
          <p:cNvSpPr txBox="1"/>
          <p:nvPr>
            <p:ph type="ctrTitle"/>
          </p:nvPr>
        </p:nvSpPr>
        <p:spPr>
          <a:xfrm flipH="1">
            <a:off x="2615900" y="1782958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07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8" name="Google Shape;88;p107"/>
          <p:cNvSpPr txBox="1"/>
          <p:nvPr>
            <p:ph idx="1" type="subTitle"/>
          </p:nvPr>
        </p:nvSpPr>
        <p:spPr>
          <a:xfrm>
            <a:off x="2630005" y="2905852"/>
            <a:ext cx="1796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7"/>
          <p:cNvSpPr/>
          <p:nvPr/>
        </p:nvSpPr>
        <p:spPr>
          <a:xfrm flipH="1">
            <a:off x="-75" y="1915725"/>
            <a:ext cx="405600" cy="3228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57"/>
          <p:cNvSpPr/>
          <p:nvPr/>
        </p:nvSpPr>
        <p:spPr>
          <a:xfrm>
            <a:off x="0" y="4573650"/>
            <a:ext cx="3990000" cy="3108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7"/>
          <p:cNvSpPr/>
          <p:nvPr/>
        </p:nvSpPr>
        <p:spPr>
          <a:xfrm rot="10800000">
            <a:off x="2207575" y="411400"/>
            <a:ext cx="6937200" cy="107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7"/>
          <p:cNvSpPr/>
          <p:nvPr/>
        </p:nvSpPr>
        <p:spPr>
          <a:xfrm rot="10800000">
            <a:off x="6895050" y="465250"/>
            <a:ext cx="1785900" cy="294600"/>
          </a:xfrm>
          <a:prstGeom prst="rect">
            <a:avLst/>
          </a:prstGeom>
          <a:solidFill>
            <a:schemeClr val="accent6">
              <a:alpha val="5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7"/>
          <p:cNvSpPr/>
          <p:nvPr/>
        </p:nvSpPr>
        <p:spPr>
          <a:xfrm rot="10800000">
            <a:off x="5808150" y="3897725"/>
            <a:ext cx="2872800" cy="138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7"/>
          <p:cNvSpPr txBox="1"/>
          <p:nvPr>
            <p:ph hasCustomPrompt="1" type="title"/>
          </p:nvPr>
        </p:nvSpPr>
        <p:spPr>
          <a:xfrm>
            <a:off x="4419275" y="1373263"/>
            <a:ext cx="39426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157"/>
          <p:cNvSpPr txBox="1"/>
          <p:nvPr>
            <p:ph idx="1" type="body"/>
          </p:nvPr>
        </p:nvSpPr>
        <p:spPr>
          <a:xfrm>
            <a:off x="5938614" y="3191388"/>
            <a:ext cx="2377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8"/>
          <p:cNvSpPr txBox="1"/>
          <p:nvPr>
            <p:ph type="title"/>
          </p:nvPr>
        </p:nvSpPr>
        <p:spPr>
          <a:xfrm>
            <a:off x="1996713" y="583000"/>
            <a:ext cx="5150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8" name="Google Shape;448;p158"/>
          <p:cNvSpPr txBox="1"/>
          <p:nvPr>
            <p:ph idx="1" type="subTitle"/>
          </p:nvPr>
        </p:nvSpPr>
        <p:spPr>
          <a:xfrm>
            <a:off x="1996688" y="1321950"/>
            <a:ext cx="5150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49" name="Google Shape;449;p158"/>
          <p:cNvSpPr txBox="1"/>
          <p:nvPr>
            <p:ph idx="2" type="title"/>
          </p:nvPr>
        </p:nvSpPr>
        <p:spPr>
          <a:xfrm>
            <a:off x="1996625" y="2002955"/>
            <a:ext cx="5150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0" name="Google Shape;450;p158"/>
          <p:cNvSpPr txBox="1"/>
          <p:nvPr>
            <p:ph idx="3" type="subTitle"/>
          </p:nvPr>
        </p:nvSpPr>
        <p:spPr>
          <a:xfrm>
            <a:off x="1996700" y="2732905"/>
            <a:ext cx="5150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51" name="Google Shape;451;p158"/>
          <p:cNvSpPr txBox="1"/>
          <p:nvPr>
            <p:ph idx="4" type="title"/>
          </p:nvPr>
        </p:nvSpPr>
        <p:spPr>
          <a:xfrm>
            <a:off x="1996663" y="3422889"/>
            <a:ext cx="5150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2" name="Google Shape;452;p158"/>
          <p:cNvSpPr txBox="1"/>
          <p:nvPr>
            <p:ph idx="5" type="subTitle"/>
          </p:nvPr>
        </p:nvSpPr>
        <p:spPr>
          <a:xfrm>
            <a:off x="1996688" y="4152789"/>
            <a:ext cx="5150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Slab"/>
              <a:buNone/>
              <a:defRPr sz="16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53" name="Google Shape;453;p158"/>
          <p:cNvSpPr/>
          <p:nvPr/>
        </p:nvSpPr>
        <p:spPr>
          <a:xfrm>
            <a:off x="9012375" y="0"/>
            <a:ext cx="131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1_1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9"/>
          <p:cNvSpPr txBox="1"/>
          <p:nvPr>
            <p:ph idx="1" type="subTitle"/>
          </p:nvPr>
        </p:nvSpPr>
        <p:spPr>
          <a:xfrm>
            <a:off x="1855050" y="4113600"/>
            <a:ext cx="5433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15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7" name="Google Shape;457;p159"/>
          <p:cNvSpPr/>
          <p:nvPr/>
        </p:nvSpPr>
        <p:spPr>
          <a:xfrm>
            <a:off x="0" y="0"/>
            <a:ext cx="590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59"/>
          <p:cNvSpPr/>
          <p:nvPr/>
        </p:nvSpPr>
        <p:spPr>
          <a:xfrm>
            <a:off x="6830400" y="2493000"/>
            <a:ext cx="2313600" cy="157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1_1_1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60"/>
          <p:cNvSpPr txBox="1"/>
          <p:nvPr>
            <p:ph idx="1" type="subTitle"/>
          </p:nvPr>
        </p:nvSpPr>
        <p:spPr>
          <a:xfrm>
            <a:off x="1855050" y="4113600"/>
            <a:ext cx="5433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160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62" name="Google Shape;462;p160"/>
          <p:cNvSpPr/>
          <p:nvPr/>
        </p:nvSpPr>
        <p:spPr>
          <a:xfrm>
            <a:off x="0" y="2493000"/>
            <a:ext cx="3364800" cy="157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60"/>
          <p:cNvSpPr/>
          <p:nvPr/>
        </p:nvSpPr>
        <p:spPr>
          <a:xfrm>
            <a:off x="6290325" y="0"/>
            <a:ext cx="2853600" cy="960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0"/>
          <p:cNvSpPr/>
          <p:nvPr/>
        </p:nvSpPr>
        <p:spPr>
          <a:xfrm>
            <a:off x="8295525" y="0"/>
            <a:ext cx="848400" cy="247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60"/>
          <p:cNvSpPr/>
          <p:nvPr/>
        </p:nvSpPr>
        <p:spPr>
          <a:xfrm>
            <a:off x="480700" y="4986000"/>
            <a:ext cx="1105500" cy="157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0"/>
          <p:cNvSpPr/>
          <p:nvPr/>
        </p:nvSpPr>
        <p:spPr>
          <a:xfrm>
            <a:off x="5779200" y="2493000"/>
            <a:ext cx="3364800" cy="157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_1_1_1_1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1"/>
          <p:cNvSpPr txBox="1"/>
          <p:nvPr>
            <p:ph idx="1" type="subTitle"/>
          </p:nvPr>
        </p:nvSpPr>
        <p:spPr>
          <a:xfrm>
            <a:off x="1855050" y="4113600"/>
            <a:ext cx="5433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161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70" name="Google Shape;470;p161"/>
          <p:cNvSpPr/>
          <p:nvPr/>
        </p:nvSpPr>
        <p:spPr>
          <a:xfrm>
            <a:off x="0" y="2493000"/>
            <a:ext cx="3075600" cy="157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61"/>
          <p:cNvSpPr/>
          <p:nvPr/>
        </p:nvSpPr>
        <p:spPr>
          <a:xfrm flipH="1">
            <a:off x="-75" y="0"/>
            <a:ext cx="1394100" cy="960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1"/>
          <p:cNvSpPr/>
          <p:nvPr/>
        </p:nvSpPr>
        <p:spPr>
          <a:xfrm flipH="1">
            <a:off x="25" y="0"/>
            <a:ext cx="4388100" cy="247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61"/>
          <p:cNvSpPr/>
          <p:nvPr/>
        </p:nvSpPr>
        <p:spPr>
          <a:xfrm>
            <a:off x="8424000" y="4573800"/>
            <a:ext cx="720000" cy="157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61"/>
          <p:cNvSpPr/>
          <p:nvPr/>
        </p:nvSpPr>
        <p:spPr>
          <a:xfrm flipH="1">
            <a:off x="8851800" y="0"/>
            <a:ext cx="292200" cy="4647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2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62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62"/>
          <p:cNvSpPr txBox="1"/>
          <p:nvPr>
            <p:ph type="ctrTitle"/>
          </p:nvPr>
        </p:nvSpPr>
        <p:spPr>
          <a:xfrm>
            <a:off x="817499" y="540000"/>
            <a:ext cx="32970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62"/>
          <p:cNvSpPr txBox="1"/>
          <p:nvPr>
            <p:ph idx="1" type="subTitle"/>
          </p:nvPr>
        </p:nvSpPr>
        <p:spPr>
          <a:xfrm>
            <a:off x="816925" y="1628550"/>
            <a:ext cx="32970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62"/>
          <p:cNvSpPr/>
          <p:nvPr/>
        </p:nvSpPr>
        <p:spPr>
          <a:xfrm flipH="1">
            <a:off x="361625" y="3827725"/>
            <a:ext cx="8240100" cy="13230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62"/>
          <p:cNvSpPr txBox="1"/>
          <p:nvPr/>
        </p:nvSpPr>
        <p:spPr>
          <a:xfrm>
            <a:off x="817828" y="3037914"/>
            <a:ext cx="3297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,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i="0" sz="12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9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84" name="Google Shape;484;p163"/>
          <p:cNvSpPr txBox="1"/>
          <p:nvPr>
            <p:ph idx="1" type="body"/>
          </p:nvPr>
        </p:nvSpPr>
        <p:spPr>
          <a:xfrm>
            <a:off x="720000" y="1048600"/>
            <a:ext cx="3786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 sz="12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 sz="1400">
                <a:solidFill>
                  <a:srgbClr val="07376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 sz="1400">
                <a:solidFill>
                  <a:srgbClr val="07376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 sz="1400">
                <a:solidFill>
                  <a:srgbClr val="07376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 sz="1400">
                <a:solidFill>
                  <a:srgbClr val="07376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 sz="1400">
                <a:solidFill>
                  <a:srgbClr val="07376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 sz="1400">
                <a:solidFill>
                  <a:srgbClr val="07376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 sz="1400">
                <a:solidFill>
                  <a:srgbClr val="07376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 sz="14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485" name="Google Shape;485;p163"/>
          <p:cNvSpPr txBox="1"/>
          <p:nvPr>
            <p:ph idx="2" type="body"/>
          </p:nvPr>
        </p:nvSpPr>
        <p:spPr>
          <a:xfrm>
            <a:off x="4566100" y="1048500"/>
            <a:ext cx="38580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rgbClr val="07376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 sz="1400">
                <a:solidFill>
                  <a:srgbClr val="07376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 sz="1400">
                <a:solidFill>
                  <a:srgbClr val="07376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 sz="1400">
                <a:solidFill>
                  <a:srgbClr val="07376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 sz="1400">
                <a:solidFill>
                  <a:srgbClr val="07376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 sz="1400">
                <a:solidFill>
                  <a:srgbClr val="07376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 sz="1400">
                <a:solidFill>
                  <a:srgbClr val="07376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 sz="1400">
                <a:solidFill>
                  <a:srgbClr val="07376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 sz="1400">
                <a:solidFill>
                  <a:srgbClr val="07376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3">
  <p:cSld name="CUSTOM_1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4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9"/>
          <p:cNvSpPr/>
          <p:nvPr/>
        </p:nvSpPr>
        <p:spPr>
          <a:xfrm>
            <a:off x="0" y="0"/>
            <a:ext cx="51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09"/>
          <p:cNvSpPr/>
          <p:nvPr/>
        </p:nvSpPr>
        <p:spPr>
          <a:xfrm>
            <a:off x="8986150" y="0"/>
            <a:ext cx="1578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09"/>
          <p:cNvSpPr/>
          <p:nvPr/>
        </p:nvSpPr>
        <p:spPr>
          <a:xfrm rot="5400000">
            <a:off x="8007250" y="1046175"/>
            <a:ext cx="1957800" cy="1578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9"/>
          <p:cNvSpPr/>
          <p:nvPr/>
        </p:nvSpPr>
        <p:spPr>
          <a:xfrm rot="5400000">
            <a:off x="6331050" y="-1696500"/>
            <a:ext cx="272700" cy="39132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9"/>
          <p:cNvSpPr/>
          <p:nvPr/>
        </p:nvSpPr>
        <p:spPr>
          <a:xfrm rot="-5400000">
            <a:off x="2704200" y="-2704200"/>
            <a:ext cx="272700" cy="56811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9"/>
          <p:cNvSpPr/>
          <p:nvPr/>
        </p:nvSpPr>
        <p:spPr>
          <a:xfrm rot="5400000">
            <a:off x="5126250" y="1125725"/>
            <a:ext cx="384900" cy="76506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9"/>
          <p:cNvSpPr/>
          <p:nvPr/>
        </p:nvSpPr>
        <p:spPr>
          <a:xfrm flipH="1">
            <a:off x="8965500" y="945650"/>
            <a:ext cx="178500" cy="22266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1" name="Google Shape;101;p99"/>
          <p:cNvSpPr txBox="1"/>
          <p:nvPr>
            <p:ph idx="1" type="body"/>
          </p:nvPr>
        </p:nvSpPr>
        <p:spPr>
          <a:xfrm>
            <a:off x="720000" y="1022075"/>
            <a:ext cx="7704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AutoNum type="arabicPeriod"/>
              <a:defRPr sz="12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>
                <a:solidFill>
                  <a:srgbClr val="07376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>
                <a:solidFill>
                  <a:srgbClr val="07376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>
                <a:solidFill>
                  <a:srgbClr val="07376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>
                <a:solidFill>
                  <a:srgbClr val="07376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>
                <a:solidFill>
                  <a:srgbClr val="07376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>
                <a:solidFill>
                  <a:srgbClr val="07376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>
                <a:solidFill>
                  <a:srgbClr val="07376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>
                <a:solidFill>
                  <a:srgbClr val="07376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2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2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2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02"/>
          <p:cNvSpPr txBox="1"/>
          <p:nvPr>
            <p:ph idx="1" type="subTitle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02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7"/>
          <p:cNvSpPr txBox="1"/>
          <p:nvPr>
            <p:ph type="title"/>
          </p:nvPr>
        </p:nvSpPr>
        <p:spPr>
          <a:xfrm>
            <a:off x="720000" y="540000"/>
            <a:ext cx="7704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97"/>
          <p:cNvSpPr txBox="1"/>
          <p:nvPr>
            <p:ph idx="1" type="body"/>
          </p:nvPr>
        </p:nvSpPr>
        <p:spPr>
          <a:xfrm>
            <a:off x="714175" y="1201750"/>
            <a:ext cx="7716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 b="0" i="0" sz="1400" u="none" cap="none" strike="noStrik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"/>
          <p:cNvSpPr txBox="1"/>
          <p:nvPr>
            <p:ph type="ctrTitle"/>
          </p:nvPr>
        </p:nvSpPr>
        <p:spPr>
          <a:xfrm>
            <a:off x="4697175" y="1320225"/>
            <a:ext cx="36168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Ensemble Learning</a:t>
            </a:r>
            <a:endParaRPr/>
          </a:p>
        </p:txBody>
      </p:sp>
      <p:sp>
        <p:nvSpPr>
          <p:cNvPr id="494" name="Google Shape;494;p1"/>
          <p:cNvSpPr txBox="1"/>
          <p:nvPr>
            <p:ph idx="1" type="subTitle"/>
          </p:nvPr>
        </p:nvSpPr>
        <p:spPr>
          <a:xfrm>
            <a:off x="5870000" y="3366100"/>
            <a:ext cx="2394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Hao XU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Yanjie Ren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Daris CHUA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Chih-Tung CHEN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Konstantina TSILIFONI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dfa19acb0d_0_425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OUTLIER DETECTION</a:t>
            </a:r>
            <a:endParaRPr/>
          </a:p>
        </p:txBody>
      </p:sp>
      <p:pic>
        <p:nvPicPr>
          <p:cNvPr id="681" name="Google Shape;681;g1dfa19acb0d_0_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74" y="1135575"/>
            <a:ext cx="3416225" cy="3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dfa19acb0d_0_425"/>
          <p:cNvSpPr txBox="1"/>
          <p:nvPr/>
        </p:nvSpPr>
        <p:spPr>
          <a:xfrm>
            <a:off x="577825" y="1968750"/>
            <a:ext cx="294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Outlier detection based on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Outliers: Purple Points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g1dfa19acb0d_0_276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dfa19acb0d_0_276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1dfa19acb0d_0_276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1dfa19acb0d_0_276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1dfa19acb0d_0_276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692" name="Google Shape;692;g1dfa19acb0d_0_276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Problem Definition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93" name="Google Shape;693;g1dfa19acb0d_0_276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Defining the problem and the motivation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94" name="Google Shape;694;g1dfa19acb0d_0_276"/>
          <p:cNvSpPr txBox="1"/>
          <p:nvPr>
            <p:ph idx="2" type="ctrTitle"/>
          </p:nvPr>
        </p:nvSpPr>
        <p:spPr>
          <a:xfrm>
            <a:off x="4034425" y="2083875"/>
            <a:ext cx="2224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EDA &amp; Preprocessing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95" name="Google Shape;695;g1dfa19acb0d_0_276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Exploratory data analysis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96" name="Google Shape;696;g1dfa19acb0d_0_276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02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97" name="Google Shape;697;g1dfa19acb0d_0_276"/>
          <p:cNvSpPr txBox="1"/>
          <p:nvPr>
            <p:ph idx="5" type="ctrTitle"/>
          </p:nvPr>
        </p:nvSpPr>
        <p:spPr>
          <a:xfrm>
            <a:off x="6324678" y="2083900"/>
            <a:ext cx="281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698" name="Google Shape;698;g1dfa19acb0d_0_276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Generating useful new features</a:t>
            </a:r>
            <a:endParaRPr/>
          </a:p>
        </p:txBody>
      </p:sp>
      <p:sp>
        <p:nvSpPr>
          <p:cNvPr id="699" name="Google Shape;699;g1dfa19acb0d_0_276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0" name="Google Shape;700;g1dfa19acb0d_0_276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01</a:t>
            </a:r>
            <a:endParaRPr>
              <a:solidFill>
                <a:srgbClr val="768697"/>
              </a:solidFill>
            </a:endParaRPr>
          </a:p>
        </p:txBody>
      </p:sp>
      <p:cxnSp>
        <p:nvCxnSpPr>
          <p:cNvPr id="701" name="Google Shape;701;g1dfa19acb0d_0_276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g1dfa19acb0d_0_276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g1dfa19acb0d_0_276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4" name="Google Shape;704;g1dfa19acb0d_0_276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Feature Selection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05" name="Google Shape;705;g1dfa19acb0d_0_276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Models &amp;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06" name="Google Shape;706;g1dfa19acb0d_0_276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Conclusion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07" name="Google Shape;707;g1dfa19acb0d_0_276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Describe the topic</a:t>
            </a:r>
            <a:br>
              <a:rPr lang="en">
                <a:solidFill>
                  <a:srgbClr val="768697"/>
                </a:solidFill>
              </a:rPr>
            </a:br>
            <a:r>
              <a:rPr lang="en">
                <a:solidFill>
                  <a:srgbClr val="768697"/>
                </a:solidFill>
              </a:rPr>
              <a:t>of the section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08" name="Google Shape;708;g1dfa19acb0d_0_276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Implemented models and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09" name="Google Shape;709;g1dfa19acb0d_0_276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05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10" name="Google Shape;710;g1dfa19acb0d_0_276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06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11" name="Google Shape;711;g1dfa19acb0d_0_276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04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712" name="Google Shape;712;g1dfa19acb0d_0_276"/>
          <p:cNvSpPr txBox="1"/>
          <p:nvPr>
            <p:ph idx="19" type="subTitle"/>
          </p:nvPr>
        </p:nvSpPr>
        <p:spPr>
          <a:xfrm>
            <a:off x="6346400" y="4140100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Comparison of model performance and conclusions</a:t>
            </a:r>
            <a:endParaRPr>
              <a:solidFill>
                <a:srgbClr val="76869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19"/>
          <p:cNvGrpSpPr/>
          <p:nvPr/>
        </p:nvGrpSpPr>
        <p:grpSpPr>
          <a:xfrm>
            <a:off x="1326606" y="2973929"/>
            <a:ext cx="1624687" cy="1389604"/>
            <a:chOff x="1282000" y="2926147"/>
            <a:chExt cx="1624200" cy="1389604"/>
          </a:xfrm>
        </p:grpSpPr>
        <p:pic>
          <p:nvPicPr>
            <p:cNvPr id="718" name="Google Shape;718;p19"/>
            <p:cNvPicPr preferRelativeResize="0"/>
            <p:nvPr/>
          </p:nvPicPr>
          <p:blipFill rotWithShape="1">
            <a:blip r:embed="rId3">
              <a:alphaModFix/>
            </a:blip>
            <a:srcRect b="0" l="7876" r="26377" t="0"/>
            <a:stretch/>
          </p:blipFill>
          <p:spPr>
            <a:xfrm>
              <a:off x="1282000" y="2926150"/>
              <a:ext cx="1624200" cy="138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19"/>
            <p:cNvSpPr/>
            <p:nvPr/>
          </p:nvSpPr>
          <p:spPr>
            <a:xfrm flipH="1">
              <a:off x="1282000" y="2926147"/>
              <a:ext cx="1624200" cy="13896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19"/>
          <p:cNvGrpSpPr/>
          <p:nvPr/>
        </p:nvGrpSpPr>
        <p:grpSpPr>
          <a:xfrm>
            <a:off x="3758401" y="1223200"/>
            <a:ext cx="1627201" cy="1392001"/>
            <a:chOff x="3754425" y="1239550"/>
            <a:chExt cx="1627201" cy="1392001"/>
          </a:xfrm>
        </p:grpSpPr>
        <p:pic>
          <p:nvPicPr>
            <p:cNvPr id="721" name="Google Shape;721;p19"/>
            <p:cNvPicPr preferRelativeResize="0"/>
            <p:nvPr/>
          </p:nvPicPr>
          <p:blipFill rotWithShape="1">
            <a:blip r:embed="rId4">
              <a:alphaModFix/>
            </a:blip>
            <a:srcRect b="0" l="17088" r="17082" t="0"/>
            <a:stretch/>
          </p:blipFill>
          <p:spPr>
            <a:xfrm>
              <a:off x="3755425" y="1241950"/>
              <a:ext cx="1626201" cy="138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19"/>
            <p:cNvSpPr/>
            <p:nvPr/>
          </p:nvSpPr>
          <p:spPr>
            <a:xfrm flipH="1">
              <a:off x="3754425" y="1239550"/>
              <a:ext cx="1627200" cy="13896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19"/>
          <p:cNvGrpSpPr/>
          <p:nvPr/>
        </p:nvGrpSpPr>
        <p:grpSpPr>
          <a:xfrm>
            <a:off x="6194215" y="2973920"/>
            <a:ext cx="1624200" cy="1389610"/>
            <a:chOff x="6239325" y="2926150"/>
            <a:chExt cx="1624200" cy="1389610"/>
          </a:xfrm>
        </p:grpSpPr>
        <p:pic>
          <p:nvPicPr>
            <p:cNvPr id="724" name="Google Shape;724;p19"/>
            <p:cNvPicPr preferRelativeResize="0"/>
            <p:nvPr/>
          </p:nvPicPr>
          <p:blipFill rotWithShape="1">
            <a:blip r:embed="rId5">
              <a:alphaModFix/>
            </a:blip>
            <a:srcRect b="0" l="0" r="21978" t="0"/>
            <a:stretch/>
          </p:blipFill>
          <p:spPr>
            <a:xfrm>
              <a:off x="6239325" y="2926150"/>
              <a:ext cx="1624200" cy="138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19"/>
            <p:cNvSpPr/>
            <p:nvPr/>
          </p:nvSpPr>
          <p:spPr>
            <a:xfrm flipH="1">
              <a:off x="6239325" y="2926160"/>
              <a:ext cx="1624200" cy="13896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19"/>
          <p:cNvSpPr/>
          <p:nvPr/>
        </p:nvSpPr>
        <p:spPr>
          <a:xfrm>
            <a:off x="3759901" y="1225588"/>
            <a:ext cx="1624200" cy="13896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9"/>
          <p:cNvSpPr/>
          <p:nvPr/>
        </p:nvSpPr>
        <p:spPr>
          <a:xfrm>
            <a:off x="1326525" y="2973920"/>
            <a:ext cx="1624200" cy="1389600"/>
          </a:xfrm>
          <a:prstGeom prst="rect">
            <a:avLst/>
          </a:prstGeom>
          <a:solidFill>
            <a:schemeClr val="accent6">
              <a:alpha val="5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9"/>
          <p:cNvSpPr/>
          <p:nvPr/>
        </p:nvSpPr>
        <p:spPr>
          <a:xfrm>
            <a:off x="6194215" y="2973920"/>
            <a:ext cx="1624200" cy="1389600"/>
          </a:xfrm>
          <a:prstGeom prst="rect">
            <a:avLst/>
          </a:prstGeom>
          <a:solidFill>
            <a:srgbClr val="3778B3">
              <a:alpha val="5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9"/>
          <p:cNvSpPr txBox="1"/>
          <p:nvPr>
            <p:ph idx="5" type="subTitle"/>
          </p:nvPr>
        </p:nvSpPr>
        <p:spPr>
          <a:xfrm>
            <a:off x="3645138" y="3371875"/>
            <a:ext cx="1852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730" name="Google Shape;730;p19"/>
          <p:cNvSpPr txBox="1"/>
          <p:nvPr>
            <p:ph idx="7" type="subTitle"/>
          </p:nvPr>
        </p:nvSpPr>
        <p:spPr>
          <a:xfrm>
            <a:off x="5926328" y="1647700"/>
            <a:ext cx="2337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Features With Time </a:t>
            </a:r>
            <a:endParaRPr/>
          </a:p>
        </p:txBody>
      </p:sp>
      <p:sp>
        <p:nvSpPr>
          <p:cNvPr id="731" name="Google Shape;731;p1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732" name="Google Shape;732;p19"/>
          <p:cNvSpPr txBox="1"/>
          <p:nvPr>
            <p:ph idx="1" type="subTitle"/>
          </p:nvPr>
        </p:nvSpPr>
        <p:spPr>
          <a:xfrm>
            <a:off x="1212375" y="2053099"/>
            <a:ext cx="18525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Adding a new feature of whether the </a:t>
            </a:r>
            <a:r>
              <a:rPr lang="en"/>
              <a:t>listing</a:t>
            </a:r>
            <a:r>
              <a:rPr lang="en"/>
              <a:t> is new on the platform</a:t>
            </a:r>
            <a:endParaRPr/>
          </a:p>
        </p:txBody>
      </p:sp>
      <p:sp>
        <p:nvSpPr>
          <p:cNvPr id="733" name="Google Shape;733;p19"/>
          <p:cNvSpPr txBox="1"/>
          <p:nvPr>
            <p:ph idx="2" type="title"/>
          </p:nvPr>
        </p:nvSpPr>
        <p:spPr>
          <a:xfrm>
            <a:off x="1578097" y="3168620"/>
            <a:ext cx="1121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734" name="Google Shape;734;p19"/>
          <p:cNvSpPr txBox="1"/>
          <p:nvPr>
            <p:ph idx="3" type="subTitle"/>
          </p:nvPr>
        </p:nvSpPr>
        <p:spPr>
          <a:xfrm>
            <a:off x="1212375" y="1681883"/>
            <a:ext cx="1852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New listing</a:t>
            </a:r>
            <a:endParaRPr/>
          </a:p>
        </p:txBody>
      </p:sp>
      <p:sp>
        <p:nvSpPr>
          <p:cNvPr id="735" name="Google Shape;735;p19"/>
          <p:cNvSpPr txBox="1"/>
          <p:nvPr>
            <p:ph idx="4" type="subTitle"/>
          </p:nvPr>
        </p:nvSpPr>
        <p:spPr>
          <a:xfrm>
            <a:off x="3644800" y="3742759"/>
            <a:ext cx="1852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Transforming the “availability_365” to groups </a:t>
            </a:r>
            <a:endParaRPr/>
          </a:p>
        </p:txBody>
      </p:sp>
      <p:sp>
        <p:nvSpPr>
          <p:cNvPr id="736" name="Google Shape;736;p19"/>
          <p:cNvSpPr txBox="1"/>
          <p:nvPr>
            <p:ph idx="6" type="subTitle"/>
          </p:nvPr>
        </p:nvSpPr>
        <p:spPr>
          <a:xfrm>
            <a:off x="6079125" y="2053025"/>
            <a:ext cx="2649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Days </a:t>
            </a:r>
            <a:r>
              <a:rPr lang="en">
                <a:solidFill>
                  <a:schemeClr val="dk1"/>
                </a:solidFill>
              </a:rPr>
              <a:t>since the last review</a:t>
            </a:r>
            <a:r>
              <a:rPr lang="en"/>
              <a:t>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Months since the </a:t>
            </a:r>
            <a:r>
              <a:rPr lang="en"/>
              <a:t>listing was added to the platform</a:t>
            </a:r>
            <a:endParaRPr/>
          </a:p>
        </p:txBody>
      </p:sp>
      <p:sp>
        <p:nvSpPr>
          <p:cNvPr id="737" name="Google Shape;737;p19"/>
          <p:cNvSpPr txBox="1"/>
          <p:nvPr>
            <p:ph idx="8" type="title"/>
          </p:nvPr>
        </p:nvSpPr>
        <p:spPr>
          <a:xfrm>
            <a:off x="6445463" y="3168620"/>
            <a:ext cx="1121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738" name="Google Shape;738;p19"/>
          <p:cNvSpPr txBox="1"/>
          <p:nvPr>
            <p:ph idx="9" type="title"/>
          </p:nvPr>
        </p:nvSpPr>
        <p:spPr>
          <a:xfrm>
            <a:off x="4010547" y="1411875"/>
            <a:ext cx="1121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"/>
          <p:cNvSpPr/>
          <p:nvPr/>
        </p:nvSpPr>
        <p:spPr>
          <a:xfrm flipH="1">
            <a:off x="4346650" y="1704900"/>
            <a:ext cx="273900" cy="17337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"/>
          <p:cNvSpPr txBox="1"/>
          <p:nvPr>
            <p:ph type="title"/>
          </p:nvPr>
        </p:nvSpPr>
        <p:spPr>
          <a:xfrm>
            <a:off x="1259975" y="1492538"/>
            <a:ext cx="2499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NEW LISTING</a:t>
            </a:r>
            <a:endParaRPr/>
          </a:p>
        </p:txBody>
      </p:sp>
      <p:pic>
        <p:nvPicPr>
          <p:cNvPr id="745" name="Google Shape;7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525" y="962025"/>
            <a:ext cx="3495675" cy="321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6"/>
          <p:cNvCxnSpPr/>
          <p:nvPr/>
        </p:nvCxnSpPr>
        <p:spPr>
          <a:xfrm>
            <a:off x="1081763" y="3318450"/>
            <a:ext cx="2674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6"/>
          <p:cNvSpPr txBox="1"/>
          <p:nvPr/>
        </p:nvSpPr>
        <p:spPr>
          <a:xfrm>
            <a:off x="2466252" y="2389250"/>
            <a:ext cx="922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142,31</a:t>
            </a:r>
            <a:endParaRPr b="0" i="0" sz="3000" u="none" cap="none" strike="noStrike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48" name="Google Shape;748;p6"/>
          <p:cNvSpPr txBox="1"/>
          <p:nvPr/>
        </p:nvSpPr>
        <p:spPr>
          <a:xfrm>
            <a:off x="1081772" y="2389250"/>
            <a:ext cx="922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192,91</a:t>
            </a:r>
            <a:endParaRPr b="0" i="0" sz="3000" u="none" cap="none" strike="noStrike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49" name="Google Shape;749;p6"/>
          <p:cNvSpPr txBox="1"/>
          <p:nvPr/>
        </p:nvSpPr>
        <p:spPr>
          <a:xfrm>
            <a:off x="1081763" y="300788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</a:t>
            </a:r>
            <a:endParaRPr b="0" i="0" sz="14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0" name="Google Shape;750;p6"/>
          <p:cNvSpPr txBox="1"/>
          <p:nvPr/>
        </p:nvSpPr>
        <p:spPr>
          <a:xfrm>
            <a:off x="1157963" y="3007901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OLD</a:t>
            </a:r>
            <a:endParaRPr b="0" i="0" sz="1400" u="none" cap="none" strike="noStrike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1" name="Google Shape;751;p6"/>
          <p:cNvSpPr/>
          <p:nvPr/>
        </p:nvSpPr>
        <p:spPr>
          <a:xfrm>
            <a:off x="3445536" y="2568462"/>
            <a:ext cx="313426" cy="341579"/>
          </a:xfrm>
          <a:custGeom>
            <a:rect b="b" l="l" r="r" t="t"/>
            <a:pathLst>
              <a:path extrusionOk="0" h="14147" w="12981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6"/>
          <p:cNvGrpSpPr/>
          <p:nvPr/>
        </p:nvGrpSpPr>
        <p:grpSpPr>
          <a:xfrm>
            <a:off x="2003977" y="2568462"/>
            <a:ext cx="313443" cy="341585"/>
            <a:chOff x="-59100700" y="1911950"/>
            <a:chExt cx="315875" cy="319000"/>
          </a:xfrm>
        </p:grpSpPr>
        <p:sp>
          <p:nvSpPr>
            <p:cNvPr id="753" name="Google Shape;753;p6"/>
            <p:cNvSpPr/>
            <p:nvPr/>
          </p:nvSpPr>
          <p:spPr>
            <a:xfrm>
              <a:off x="-59015625" y="19938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-58954200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-58891975" y="19938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-59015625" y="2034825"/>
              <a:ext cx="20500" cy="21275"/>
            </a:xfrm>
            <a:custGeom>
              <a:rect b="b" l="l" r="r" t="t"/>
              <a:pathLst>
                <a:path extrusionOk="0" h="851" w="82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-58954200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-58891975" y="2034825"/>
              <a:ext cx="21300" cy="21275"/>
            </a:xfrm>
            <a:custGeom>
              <a:rect b="b" l="l" r="r" t="t"/>
              <a:pathLst>
                <a:path extrusionOk="0" h="851" w="852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-59015625" y="2076550"/>
              <a:ext cx="20500" cy="20525"/>
            </a:xfrm>
            <a:custGeom>
              <a:rect b="b" l="l" r="r" t="t"/>
              <a:pathLst>
                <a:path extrusionOk="0" h="821" w="82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58954200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-58891975" y="2076550"/>
              <a:ext cx="21300" cy="20525"/>
            </a:xfrm>
            <a:custGeom>
              <a:rect b="b" l="l" r="r" t="t"/>
              <a:pathLst>
                <a:path extrusionOk="0" h="821" w="852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-59100700" y="1911950"/>
              <a:ext cx="315875" cy="319000"/>
            </a:xfrm>
            <a:custGeom>
              <a:rect b="b" l="l" r="r" t="t"/>
              <a:pathLst>
                <a:path extrusionOk="0" h="12760" w="12635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dfa19acb0d_1_17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</a:t>
            </a:r>
            <a:r>
              <a:rPr lang="en"/>
              <a:t>vailabilty_365</a:t>
            </a:r>
            <a:endParaRPr/>
          </a:p>
        </p:txBody>
      </p:sp>
      <p:sp>
        <p:nvSpPr>
          <p:cNvPr id="768" name="Google Shape;768;g1dfa19acb0d_1_172"/>
          <p:cNvSpPr txBox="1"/>
          <p:nvPr/>
        </p:nvSpPr>
        <p:spPr>
          <a:xfrm>
            <a:off x="467900" y="2191075"/>
            <a:ext cx="253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Fira Sans Extra Condensed Medium"/>
              <a:buAutoNum type="arabicPeriod"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All_year_avail: &gt;</a:t>
            </a: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350 days a year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Fira Sans Extra Condensed Medium"/>
              <a:buAutoNum type="arabicPeriod"/>
            </a:pP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Low_avail: </a:t>
            </a:r>
            <a:r>
              <a:rPr lang="en" sz="12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&lt; 12 days</a:t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769" name="Google Shape;769;g1dfa19acb0d_1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350" y="1551075"/>
            <a:ext cx="5928199" cy="244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Google Shape;770;g1dfa19acb0d_1_172"/>
          <p:cNvGrpSpPr/>
          <p:nvPr/>
        </p:nvGrpSpPr>
        <p:grpSpPr>
          <a:xfrm>
            <a:off x="4673106" y="2017652"/>
            <a:ext cx="423069" cy="405611"/>
            <a:chOff x="-5635200" y="2037975"/>
            <a:chExt cx="293025" cy="291450"/>
          </a:xfrm>
        </p:grpSpPr>
        <p:sp>
          <p:nvSpPr>
            <p:cNvPr id="771" name="Google Shape;771;g1dfa19acb0d_1_172"/>
            <p:cNvSpPr/>
            <p:nvPr/>
          </p:nvSpPr>
          <p:spPr>
            <a:xfrm>
              <a:off x="-5635200" y="203797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dfa19acb0d_1_172"/>
            <p:cNvSpPr/>
            <p:nvPr/>
          </p:nvSpPr>
          <p:spPr>
            <a:xfrm>
              <a:off x="-5496575" y="2072625"/>
              <a:ext cx="102425" cy="102425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g1dfa19acb0d_1_172"/>
          <p:cNvGrpSpPr/>
          <p:nvPr/>
        </p:nvGrpSpPr>
        <p:grpSpPr>
          <a:xfrm>
            <a:off x="7319630" y="2945722"/>
            <a:ext cx="353557" cy="353557"/>
            <a:chOff x="-30806075" y="2657050"/>
            <a:chExt cx="291425" cy="291425"/>
          </a:xfrm>
        </p:grpSpPr>
        <p:sp>
          <p:nvSpPr>
            <p:cNvPr id="774" name="Google Shape;774;g1dfa19acb0d_1_172"/>
            <p:cNvSpPr/>
            <p:nvPr/>
          </p:nvSpPr>
          <p:spPr>
            <a:xfrm>
              <a:off x="-30806075" y="2657050"/>
              <a:ext cx="291425" cy="291425"/>
            </a:xfrm>
            <a:custGeom>
              <a:rect b="b" l="l" r="r" t="t"/>
              <a:pathLst>
                <a:path extrusionOk="0" h="11657" w="11657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dfa19acb0d_1_172"/>
            <p:cNvSpPr/>
            <p:nvPr/>
          </p:nvSpPr>
          <p:spPr>
            <a:xfrm>
              <a:off x="-30771425" y="2692475"/>
              <a:ext cx="222125" cy="222925"/>
            </a:xfrm>
            <a:custGeom>
              <a:rect b="b" l="l" r="r" t="t"/>
              <a:pathLst>
                <a:path extrusionOk="0" h="8917" w="8885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dfa19acb0d_1_172"/>
            <p:cNvSpPr/>
            <p:nvPr/>
          </p:nvSpPr>
          <p:spPr>
            <a:xfrm>
              <a:off x="-30669050" y="2726350"/>
              <a:ext cx="52025" cy="119150"/>
            </a:xfrm>
            <a:custGeom>
              <a:rect b="b" l="l" r="r" t="t"/>
              <a:pathLst>
                <a:path extrusionOk="0" h="4766" w="2081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dfa19acb0d_1_21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New Features with Time</a:t>
            </a:r>
            <a:endParaRPr/>
          </a:p>
        </p:txBody>
      </p:sp>
      <p:sp>
        <p:nvSpPr>
          <p:cNvPr id="782" name="Google Shape;782;g1dfa19acb0d_1_212"/>
          <p:cNvSpPr txBox="1"/>
          <p:nvPr/>
        </p:nvSpPr>
        <p:spPr>
          <a:xfrm>
            <a:off x="668525" y="1854250"/>
            <a:ext cx="234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review_recency</a:t>
            </a:r>
            <a:endParaRPr sz="23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83" name="Google Shape;783;g1dfa19acb0d_1_212"/>
          <p:cNvSpPr txBox="1"/>
          <p:nvPr/>
        </p:nvSpPr>
        <p:spPr>
          <a:xfrm>
            <a:off x="593000" y="2715775"/>
            <a:ext cx="27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number of days since the last review of a listing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84" name="Google Shape;784;g1dfa19acb0d_1_212"/>
          <p:cNvSpPr txBox="1"/>
          <p:nvPr/>
        </p:nvSpPr>
        <p:spPr>
          <a:xfrm>
            <a:off x="6068950" y="1854250"/>
            <a:ext cx="180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months</a:t>
            </a:r>
            <a:endParaRPr sz="21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85" name="Google Shape;785;g1dfa19acb0d_1_212"/>
          <p:cNvSpPr txBox="1"/>
          <p:nvPr/>
        </p:nvSpPr>
        <p:spPr>
          <a:xfrm>
            <a:off x="5963125" y="2715775"/>
            <a:ext cx="2277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number of months a listing has been on the platform.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Dividing the number of reviews by the reviews per month.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86" name="Google Shape;786;g1dfa19acb0d_1_212"/>
          <p:cNvGrpSpPr/>
          <p:nvPr/>
        </p:nvGrpSpPr>
        <p:grpSpPr>
          <a:xfrm>
            <a:off x="2769035" y="1933465"/>
            <a:ext cx="350401" cy="349457"/>
            <a:chOff x="2141000" y="1954475"/>
            <a:chExt cx="296975" cy="296175"/>
          </a:xfrm>
        </p:grpSpPr>
        <p:sp>
          <p:nvSpPr>
            <p:cNvPr id="787" name="Google Shape;787;g1dfa19acb0d_1_212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dfa19acb0d_1_212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dfa19acb0d_1_212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dfa19acb0d_1_212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g1dfa19acb0d_1_212"/>
          <p:cNvSpPr/>
          <p:nvPr/>
        </p:nvSpPr>
        <p:spPr>
          <a:xfrm>
            <a:off x="4359910" y="2282913"/>
            <a:ext cx="424188" cy="423069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2" name="Google Shape;792;g1dfa19acb0d_1_212"/>
          <p:cNvGrpSpPr/>
          <p:nvPr/>
        </p:nvGrpSpPr>
        <p:grpSpPr>
          <a:xfrm>
            <a:off x="7335721" y="1938119"/>
            <a:ext cx="340221" cy="340168"/>
            <a:chOff x="3270475" y="1427025"/>
            <a:chExt cx="483200" cy="483125"/>
          </a:xfrm>
        </p:grpSpPr>
        <p:sp>
          <p:nvSpPr>
            <p:cNvPr id="793" name="Google Shape;793;g1dfa19acb0d_1_212"/>
            <p:cNvSpPr/>
            <p:nvPr/>
          </p:nvSpPr>
          <p:spPr>
            <a:xfrm>
              <a:off x="32704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dfa19acb0d_1_212"/>
            <p:cNvSpPr/>
            <p:nvPr/>
          </p:nvSpPr>
          <p:spPr>
            <a:xfrm>
              <a:off x="3497550" y="1596875"/>
              <a:ext cx="87650" cy="141525"/>
            </a:xfrm>
            <a:custGeom>
              <a:rect b="b" l="l" r="r" t="t"/>
              <a:pathLst>
                <a:path extrusionOk="0" h="5661" w="3506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dfa19acb0d_1_212"/>
            <p:cNvSpPr/>
            <p:nvPr/>
          </p:nvSpPr>
          <p:spPr>
            <a:xfrm>
              <a:off x="3327100" y="1483625"/>
              <a:ext cx="369975" cy="369925"/>
            </a:xfrm>
            <a:custGeom>
              <a:rect b="b" l="l" r="r" t="t"/>
              <a:pathLst>
                <a:path extrusionOk="0" h="14797" w="14799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g1dfa19acb0d_0_531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1dfa19acb0d_0_531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1dfa19acb0d_0_531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1dfa19acb0d_0_531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1dfa19acb0d_0_531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805" name="Google Shape;805;g1dfa19acb0d_0_531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Problem Definition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06" name="Google Shape;806;g1dfa19acb0d_0_531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Defining the problem and the motivation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07" name="Google Shape;807;g1dfa19acb0d_0_531"/>
          <p:cNvSpPr txBox="1"/>
          <p:nvPr>
            <p:ph idx="2" type="ctrTitle"/>
          </p:nvPr>
        </p:nvSpPr>
        <p:spPr>
          <a:xfrm>
            <a:off x="4034424" y="2083875"/>
            <a:ext cx="2290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EDA &amp; Preprocessing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08" name="Google Shape;808;g1dfa19acb0d_0_531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Exploratory data analysis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09" name="Google Shape;809;g1dfa19acb0d_0_531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02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10" name="Google Shape;810;g1dfa19acb0d_0_531"/>
          <p:cNvSpPr txBox="1"/>
          <p:nvPr>
            <p:ph idx="5" type="ctrTitle"/>
          </p:nvPr>
        </p:nvSpPr>
        <p:spPr>
          <a:xfrm>
            <a:off x="6324677" y="2083900"/>
            <a:ext cx="26259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Feature Engineering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11" name="Google Shape;811;g1dfa19acb0d_0_531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Generating useful new features</a:t>
            </a:r>
            <a:endParaRPr>
              <a:solidFill>
                <a:srgbClr val="76869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12" name="Google Shape;812;g1dfa19acb0d_0_531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03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13" name="Google Shape;813;g1dfa19acb0d_0_531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01</a:t>
            </a:r>
            <a:endParaRPr>
              <a:solidFill>
                <a:srgbClr val="768697"/>
              </a:solidFill>
            </a:endParaRPr>
          </a:p>
        </p:txBody>
      </p:sp>
      <p:cxnSp>
        <p:nvCxnSpPr>
          <p:cNvPr id="814" name="Google Shape;814;g1dfa19acb0d_0_531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g1dfa19acb0d_0_531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g1dfa19acb0d_0_531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7" name="Google Shape;817;g1dfa19acb0d_0_531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818" name="Google Shape;818;g1dfa19acb0d_0_531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Models &amp;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19" name="Google Shape;819;g1dfa19acb0d_0_531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Conclusion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20" name="Google Shape;820;g1dfa19acb0d_0_531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</a:t>
            </a:r>
            <a:br>
              <a:rPr lang="en"/>
            </a:br>
            <a:r>
              <a:rPr lang="en"/>
              <a:t>of the section</a:t>
            </a:r>
            <a:endParaRPr/>
          </a:p>
        </p:txBody>
      </p:sp>
      <p:sp>
        <p:nvSpPr>
          <p:cNvPr id="821" name="Google Shape;821;g1dfa19acb0d_0_531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Implemented models and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22" name="Google Shape;822;g1dfa19acb0d_0_531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05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23" name="Google Shape;823;g1dfa19acb0d_0_531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06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24" name="Google Shape;824;g1dfa19acb0d_0_531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5" name="Google Shape;825;g1dfa19acb0d_0_531"/>
          <p:cNvSpPr txBox="1"/>
          <p:nvPr>
            <p:ph idx="19" type="subTitle"/>
          </p:nvPr>
        </p:nvSpPr>
        <p:spPr>
          <a:xfrm>
            <a:off x="6328250" y="4140125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Comparison of model performance and conclusions</a:t>
            </a:r>
            <a:endParaRPr>
              <a:solidFill>
                <a:srgbClr val="76869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831" name="Google Shape;83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163" y="1026725"/>
            <a:ext cx="4393375" cy="37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2"/>
          <p:cNvSpPr txBox="1"/>
          <p:nvPr/>
        </p:nvSpPr>
        <p:spPr>
          <a:xfrm>
            <a:off x="502150" y="1581075"/>
            <a:ext cx="229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Variables we drop: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id, name, host_id, host_name, last_review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g1dfa19acb0d_0_490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1dfa19acb0d_0_490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dfa19acb0d_0_490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dfa19acb0d_0_490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1dfa19acb0d_0_490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842" name="Google Shape;842;g1dfa19acb0d_0_490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Problem Definition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3" name="Google Shape;843;g1dfa19acb0d_0_490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Defining the problem and the motivation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4" name="Google Shape;844;g1dfa19acb0d_0_490"/>
          <p:cNvSpPr txBox="1"/>
          <p:nvPr>
            <p:ph idx="2" type="ctrTitle"/>
          </p:nvPr>
        </p:nvSpPr>
        <p:spPr>
          <a:xfrm>
            <a:off x="4034425" y="2083875"/>
            <a:ext cx="2224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EDA &amp; Preprocessing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5" name="Google Shape;845;g1dfa19acb0d_0_490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Exploratory data analysis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6" name="Google Shape;846;g1dfa19acb0d_0_490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02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7" name="Google Shape;847;g1dfa19acb0d_0_490"/>
          <p:cNvSpPr txBox="1"/>
          <p:nvPr>
            <p:ph idx="5" type="ctrTitle"/>
          </p:nvPr>
        </p:nvSpPr>
        <p:spPr>
          <a:xfrm>
            <a:off x="6324678" y="2083900"/>
            <a:ext cx="281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Feature Engineering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8" name="Google Shape;848;g1dfa19acb0d_0_490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Generating useful new features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49" name="Google Shape;849;g1dfa19acb0d_0_490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03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50" name="Google Shape;850;g1dfa19acb0d_0_490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01</a:t>
            </a:r>
            <a:endParaRPr>
              <a:solidFill>
                <a:srgbClr val="768697"/>
              </a:solidFill>
            </a:endParaRPr>
          </a:p>
        </p:txBody>
      </p:sp>
      <p:cxnSp>
        <p:nvCxnSpPr>
          <p:cNvPr id="851" name="Google Shape;851;g1dfa19acb0d_0_490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g1dfa19acb0d_0_490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g1dfa19acb0d_0_490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g1dfa19acb0d_0_490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Feature Selection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55" name="Google Shape;855;g1dfa19acb0d_0_490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Models &amp; Results</a:t>
            </a:r>
            <a:endParaRPr/>
          </a:p>
        </p:txBody>
      </p:sp>
      <p:sp>
        <p:nvSpPr>
          <p:cNvPr id="856" name="Google Shape;856;g1dfa19acb0d_0_490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Conclusion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57" name="Google Shape;857;g1dfa19acb0d_0_490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Describe the topic</a:t>
            </a:r>
            <a:br>
              <a:rPr lang="en">
                <a:solidFill>
                  <a:srgbClr val="768697"/>
                </a:solidFill>
              </a:rPr>
            </a:br>
            <a:r>
              <a:rPr lang="en">
                <a:solidFill>
                  <a:srgbClr val="768697"/>
                </a:solidFill>
              </a:rPr>
              <a:t>of the section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58" name="Google Shape;858;g1dfa19acb0d_0_490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Implemented models and results</a:t>
            </a:r>
            <a:endParaRPr/>
          </a:p>
        </p:txBody>
      </p:sp>
      <p:sp>
        <p:nvSpPr>
          <p:cNvPr id="859" name="Google Shape;859;g1dfa19acb0d_0_490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60" name="Google Shape;860;g1dfa19acb0d_0_490"/>
          <p:cNvSpPr txBox="1"/>
          <p:nvPr>
            <p:ph idx="19" type="subTitle"/>
          </p:nvPr>
        </p:nvSpPr>
        <p:spPr>
          <a:xfrm>
            <a:off x="6328250" y="4140125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Comparison of model performance and conclusions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61" name="Google Shape;861;g1dfa19acb0d_0_490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06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862" name="Google Shape;862;g1dfa19acb0d_0_490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04</a:t>
            </a:r>
            <a:endParaRPr>
              <a:solidFill>
                <a:srgbClr val="76869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3"/>
          <p:cNvSpPr/>
          <p:nvPr/>
        </p:nvSpPr>
        <p:spPr>
          <a:xfrm>
            <a:off x="4060175" y="1395401"/>
            <a:ext cx="157800" cy="1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3"/>
          <p:cNvSpPr/>
          <p:nvPr/>
        </p:nvSpPr>
        <p:spPr>
          <a:xfrm>
            <a:off x="4923575" y="1395401"/>
            <a:ext cx="157800" cy="15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3"/>
          <p:cNvSpPr/>
          <p:nvPr/>
        </p:nvSpPr>
        <p:spPr>
          <a:xfrm>
            <a:off x="4060175" y="2521501"/>
            <a:ext cx="157800" cy="1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3"/>
          <p:cNvSpPr/>
          <p:nvPr/>
        </p:nvSpPr>
        <p:spPr>
          <a:xfrm>
            <a:off x="4923575" y="2521501"/>
            <a:ext cx="157800" cy="1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3"/>
          <p:cNvSpPr/>
          <p:nvPr/>
        </p:nvSpPr>
        <p:spPr>
          <a:xfrm>
            <a:off x="4060175" y="3747576"/>
            <a:ext cx="157800" cy="1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3"/>
          <p:cNvSpPr/>
          <p:nvPr/>
        </p:nvSpPr>
        <p:spPr>
          <a:xfrm>
            <a:off x="4923575" y="3747576"/>
            <a:ext cx="157800" cy="15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3"/>
          <p:cNvSpPr/>
          <p:nvPr/>
        </p:nvSpPr>
        <p:spPr>
          <a:xfrm flipH="1">
            <a:off x="4491875" y="1122000"/>
            <a:ext cx="157800" cy="3481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3"/>
          <p:cNvSpPr txBox="1"/>
          <p:nvPr>
            <p:ph idx="8" type="subTitle"/>
          </p:nvPr>
        </p:nvSpPr>
        <p:spPr>
          <a:xfrm>
            <a:off x="1889536" y="13159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875" name="Google Shape;875;p33"/>
          <p:cNvSpPr txBox="1"/>
          <p:nvPr>
            <p:ph idx="13" type="subTitle"/>
          </p:nvPr>
        </p:nvSpPr>
        <p:spPr>
          <a:xfrm>
            <a:off x="1904330" y="3668088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76" name="Google Shape;876;p33"/>
          <p:cNvSpPr txBox="1"/>
          <p:nvPr>
            <p:ph idx="15" type="subTitle"/>
          </p:nvPr>
        </p:nvSpPr>
        <p:spPr>
          <a:xfrm>
            <a:off x="1895405" y="2492001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Bagging</a:t>
            </a:r>
            <a:endParaRPr/>
          </a:p>
        </p:txBody>
      </p:sp>
      <p:sp>
        <p:nvSpPr>
          <p:cNvPr id="877" name="Google Shape;877;p33"/>
          <p:cNvSpPr txBox="1"/>
          <p:nvPr>
            <p:ph idx="4" type="subTitle"/>
          </p:nvPr>
        </p:nvSpPr>
        <p:spPr>
          <a:xfrm>
            <a:off x="5210017" y="24420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878" name="Google Shape;878;p33"/>
          <p:cNvSpPr txBox="1"/>
          <p:nvPr>
            <p:ph idx="6" type="subTitle"/>
          </p:nvPr>
        </p:nvSpPr>
        <p:spPr>
          <a:xfrm>
            <a:off x="5196920" y="3668088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879" name="Google Shape;879;p33"/>
          <p:cNvSpPr txBox="1"/>
          <p:nvPr>
            <p:ph idx="1" type="subTitle"/>
          </p:nvPr>
        </p:nvSpPr>
        <p:spPr>
          <a:xfrm>
            <a:off x="5206449" y="1651725"/>
            <a:ext cx="2426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 weak classifiers</a:t>
            </a:r>
            <a:endParaRPr/>
          </a:p>
        </p:txBody>
      </p:sp>
      <p:sp>
        <p:nvSpPr>
          <p:cNvPr id="880" name="Google Shape;880;p33"/>
          <p:cNvSpPr txBox="1"/>
          <p:nvPr>
            <p:ph idx="2" type="subTitle"/>
          </p:nvPr>
        </p:nvSpPr>
        <p:spPr>
          <a:xfrm>
            <a:off x="5214184" y="1315913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881" name="Google Shape;881;p33"/>
          <p:cNvSpPr txBox="1"/>
          <p:nvPr>
            <p:ph idx="3" type="subTitle"/>
          </p:nvPr>
        </p:nvSpPr>
        <p:spPr>
          <a:xfrm>
            <a:off x="5205850" y="2777900"/>
            <a:ext cx="2617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Improvement using Boosting</a:t>
            </a:r>
            <a:endParaRPr/>
          </a:p>
        </p:txBody>
      </p:sp>
      <p:sp>
        <p:nvSpPr>
          <p:cNvPr id="882" name="Google Shape;882;p33"/>
          <p:cNvSpPr txBox="1"/>
          <p:nvPr>
            <p:ph idx="5" type="subTitle"/>
          </p:nvPr>
        </p:nvSpPr>
        <p:spPr>
          <a:xfrm>
            <a:off x="5204674" y="4003975"/>
            <a:ext cx="2617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daptive to misclassification</a:t>
            </a:r>
            <a:endParaRPr/>
          </a:p>
        </p:txBody>
      </p:sp>
      <p:sp>
        <p:nvSpPr>
          <p:cNvPr id="883" name="Google Shape;883;p33"/>
          <p:cNvSpPr txBox="1"/>
          <p:nvPr>
            <p:ph idx="7" type="subTitle"/>
          </p:nvPr>
        </p:nvSpPr>
        <p:spPr>
          <a:xfrm>
            <a:off x="1895491" y="1651733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Potential Issue of high variance</a:t>
            </a:r>
            <a:endParaRPr/>
          </a:p>
        </p:txBody>
      </p:sp>
      <p:sp>
        <p:nvSpPr>
          <p:cNvPr id="884" name="Google Shape;884;p33"/>
          <p:cNvSpPr txBox="1"/>
          <p:nvPr>
            <p:ph idx="9" type="subTitle"/>
          </p:nvPr>
        </p:nvSpPr>
        <p:spPr>
          <a:xfrm>
            <a:off x="2019866" y="2827858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of Bagging</a:t>
            </a:r>
            <a:endParaRPr/>
          </a:p>
        </p:txBody>
      </p:sp>
      <p:sp>
        <p:nvSpPr>
          <p:cNvPr id="885" name="Google Shape;885;p33"/>
          <p:cNvSpPr txBox="1"/>
          <p:nvPr>
            <p:ph idx="14" type="subTitle"/>
          </p:nvPr>
        </p:nvSpPr>
        <p:spPr>
          <a:xfrm>
            <a:off x="2019866" y="4003983"/>
            <a:ext cx="2040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we choose RF</a:t>
            </a:r>
            <a:endParaRPr/>
          </a:p>
        </p:txBody>
      </p:sp>
      <p:sp>
        <p:nvSpPr>
          <p:cNvPr id="886" name="Google Shape;886;p3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"/>
          <p:cNvPicPr preferRelativeResize="0"/>
          <p:nvPr/>
        </p:nvPicPr>
        <p:blipFill rotWithShape="1">
          <a:blip r:embed="rId3">
            <a:alphaModFix/>
          </a:blip>
          <a:srcRect b="0" l="32203" r="33265" t="0"/>
          <a:stretch/>
        </p:blipFill>
        <p:spPr>
          <a:xfrm>
            <a:off x="0" y="0"/>
            <a:ext cx="26607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"/>
          <p:cNvSpPr/>
          <p:nvPr/>
        </p:nvSpPr>
        <p:spPr>
          <a:xfrm flipH="1">
            <a:off x="5727053" y="2103161"/>
            <a:ext cx="510900" cy="4869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"/>
          <p:cNvSpPr/>
          <p:nvPr/>
        </p:nvSpPr>
        <p:spPr>
          <a:xfrm flipH="1">
            <a:off x="2876253" y="2103161"/>
            <a:ext cx="510900" cy="4869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"/>
          <p:cNvSpPr/>
          <p:nvPr/>
        </p:nvSpPr>
        <p:spPr>
          <a:xfrm>
            <a:off x="-100" y="-125"/>
            <a:ext cx="2660700" cy="5143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"/>
          <p:cNvSpPr txBox="1"/>
          <p:nvPr>
            <p:ph idx="1" type="subTitle"/>
          </p:nvPr>
        </p:nvSpPr>
        <p:spPr>
          <a:xfrm>
            <a:off x="3535299" y="2393811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Airbnb price prediction</a:t>
            </a:r>
            <a:endParaRPr/>
          </a:p>
        </p:txBody>
      </p:sp>
      <p:sp>
        <p:nvSpPr>
          <p:cNvPr id="504" name="Google Shape;504;p4"/>
          <p:cNvSpPr txBox="1"/>
          <p:nvPr>
            <p:ph type="title"/>
          </p:nvPr>
        </p:nvSpPr>
        <p:spPr>
          <a:xfrm>
            <a:off x="2876253" y="2172611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505" name="Google Shape;505;p4"/>
          <p:cNvSpPr txBox="1"/>
          <p:nvPr>
            <p:ph idx="2" type="ctrTitle"/>
          </p:nvPr>
        </p:nvSpPr>
        <p:spPr>
          <a:xfrm>
            <a:off x="2969925" y="540000"/>
            <a:ext cx="545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6" name="Google Shape;506;p4"/>
          <p:cNvSpPr txBox="1"/>
          <p:nvPr>
            <p:ph idx="3" type="subTitle"/>
          </p:nvPr>
        </p:nvSpPr>
        <p:spPr>
          <a:xfrm>
            <a:off x="3527941" y="2028959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507" name="Google Shape;507;p4"/>
          <p:cNvSpPr txBox="1"/>
          <p:nvPr>
            <p:ph idx="7" type="subTitle"/>
          </p:nvPr>
        </p:nvSpPr>
        <p:spPr>
          <a:xfrm>
            <a:off x="6386700" y="2393936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decision tree from scratch</a:t>
            </a:r>
            <a:endParaRPr/>
          </a:p>
        </p:txBody>
      </p:sp>
      <p:sp>
        <p:nvSpPr>
          <p:cNvPr id="508" name="Google Shape;508;p4"/>
          <p:cNvSpPr txBox="1"/>
          <p:nvPr>
            <p:ph idx="8" type="title"/>
          </p:nvPr>
        </p:nvSpPr>
        <p:spPr>
          <a:xfrm>
            <a:off x="5727053" y="2172611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509" name="Google Shape;509;p4"/>
          <p:cNvSpPr txBox="1"/>
          <p:nvPr>
            <p:ph idx="9" type="subTitle"/>
          </p:nvPr>
        </p:nvSpPr>
        <p:spPr>
          <a:xfrm>
            <a:off x="6383711" y="2028364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Part 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10"/>
          <p:cNvGrpSpPr/>
          <p:nvPr/>
        </p:nvGrpSpPr>
        <p:grpSpPr>
          <a:xfrm>
            <a:off x="5151850" y="0"/>
            <a:ext cx="3992151" cy="5143500"/>
            <a:chOff x="5151850" y="0"/>
            <a:chExt cx="3992151" cy="5143500"/>
          </a:xfrm>
        </p:grpSpPr>
        <p:pic>
          <p:nvPicPr>
            <p:cNvPr id="892" name="Google Shape;892;p10"/>
            <p:cNvPicPr preferRelativeResize="0"/>
            <p:nvPr/>
          </p:nvPicPr>
          <p:blipFill rotWithShape="1">
            <a:blip r:embed="rId3">
              <a:alphaModFix/>
            </a:blip>
            <a:srcRect b="0" l="0" r="48256" t="0"/>
            <a:stretch/>
          </p:blipFill>
          <p:spPr>
            <a:xfrm>
              <a:off x="5151850" y="0"/>
              <a:ext cx="3992151" cy="5143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10"/>
            <p:cNvSpPr/>
            <p:nvPr/>
          </p:nvSpPr>
          <p:spPr>
            <a:xfrm flipH="1">
              <a:off x="5151900" y="0"/>
              <a:ext cx="39921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4" name="Google Shape;894;p10"/>
          <p:cNvSpPr/>
          <p:nvPr/>
        </p:nvSpPr>
        <p:spPr>
          <a:xfrm flipH="1">
            <a:off x="1025600" y="1915713"/>
            <a:ext cx="1359900" cy="1381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0"/>
          <p:cNvSpPr/>
          <p:nvPr/>
        </p:nvSpPr>
        <p:spPr>
          <a:xfrm flipH="1">
            <a:off x="4982500" y="0"/>
            <a:ext cx="361800" cy="4144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0"/>
          <p:cNvSpPr txBox="1"/>
          <p:nvPr>
            <p:ph type="ctrTitle"/>
          </p:nvPr>
        </p:nvSpPr>
        <p:spPr>
          <a:xfrm flipH="1">
            <a:off x="2615900" y="2087758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897" name="Google Shape;897;p10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1.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DECISION TREE</a:t>
            </a:r>
            <a:endParaRPr/>
          </a:p>
        </p:txBody>
      </p:sp>
      <p:graphicFrame>
        <p:nvGraphicFramePr>
          <p:cNvPr id="903" name="Google Shape;903;p12"/>
          <p:cNvGraphicFramePr/>
          <p:nvPr/>
        </p:nvGraphicFramePr>
        <p:xfrm>
          <a:off x="827550" y="1152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372400"/>
                <a:gridCol w="1251300"/>
                <a:gridCol w="1192500"/>
              </a:tblGrid>
              <a:tr h="59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Parameter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Grid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Best parameter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max_depth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7, 8, 9, 10, 15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min_simple_split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6, 8, 10, 15, 20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min_simple_leaf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4, 5, 8, 10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criterion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'friedman_mse', 'squared_error', 'poisson'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squared error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max_features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None, 'sqrt', 'log2'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None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max_leaf_nodes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None, 10, 20, 30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None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4" name="Google Shape;904;p12"/>
          <p:cNvSpPr/>
          <p:nvPr/>
        </p:nvSpPr>
        <p:spPr>
          <a:xfrm>
            <a:off x="5135100" y="2494413"/>
            <a:ext cx="3556621" cy="853358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12"/>
          <p:cNvCxnSpPr/>
          <p:nvPr/>
        </p:nvCxnSpPr>
        <p:spPr>
          <a:xfrm>
            <a:off x="5522738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06" name="Google Shape;906;p12"/>
          <p:cNvCxnSpPr/>
          <p:nvPr/>
        </p:nvCxnSpPr>
        <p:spPr>
          <a:xfrm>
            <a:off x="6902431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07" name="Google Shape;907;p12"/>
          <p:cNvCxnSpPr/>
          <p:nvPr/>
        </p:nvCxnSpPr>
        <p:spPr>
          <a:xfrm rot="10800000">
            <a:off x="7596069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08" name="Google Shape;908;p12"/>
          <p:cNvCxnSpPr/>
          <p:nvPr/>
        </p:nvCxnSpPr>
        <p:spPr>
          <a:xfrm rot="10800000">
            <a:off x="6208766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909" name="Google Shape;909;p12"/>
          <p:cNvGrpSpPr/>
          <p:nvPr/>
        </p:nvGrpSpPr>
        <p:grpSpPr>
          <a:xfrm>
            <a:off x="5216923" y="2605631"/>
            <a:ext cx="2678663" cy="636904"/>
            <a:chOff x="2083850" y="2216250"/>
            <a:chExt cx="3715721" cy="835284"/>
          </a:xfrm>
        </p:grpSpPr>
        <p:sp>
          <p:nvSpPr>
            <p:cNvPr id="910" name="Google Shape;910;p12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55,44 %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0,458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2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0,434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2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182,01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p12"/>
          <p:cNvSpPr txBox="1"/>
          <p:nvPr/>
        </p:nvSpPr>
        <p:spPr>
          <a:xfrm>
            <a:off x="5739885" y="198383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5" name="Google Shape;915;p12"/>
          <p:cNvSpPr txBox="1"/>
          <p:nvPr/>
        </p:nvSpPr>
        <p:spPr>
          <a:xfrm>
            <a:off x="6902425" y="185522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6" name="Google Shape;916;p12"/>
          <p:cNvSpPr txBox="1"/>
          <p:nvPr/>
        </p:nvSpPr>
        <p:spPr>
          <a:xfrm>
            <a:off x="5019450" y="365909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7" name="Google Shape;917;p12"/>
          <p:cNvSpPr txBox="1"/>
          <p:nvPr/>
        </p:nvSpPr>
        <p:spPr>
          <a:xfrm>
            <a:off x="6401660" y="365756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g1dfa19acb0d_0_0"/>
          <p:cNvGrpSpPr/>
          <p:nvPr/>
        </p:nvGrpSpPr>
        <p:grpSpPr>
          <a:xfrm>
            <a:off x="-150" y="0"/>
            <a:ext cx="3422100" cy="5143500"/>
            <a:chOff x="-150" y="0"/>
            <a:chExt cx="3422100" cy="5143500"/>
          </a:xfrm>
        </p:grpSpPr>
        <p:pic>
          <p:nvPicPr>
            <p:cNvPr id="923" name="Google Shape;923;g1dfa19acb0d_0_0"/>
            <p:cNvPicPr preferRelativeResize="0"/>
            <p:nvPr/>
          </p:nvPicPr>
          <p:blipFill rotWithShape="1">
            <a:blip r:embed="rId3">
              <a:alphaModFix/>
            </a:blip>
            <a:srcRect b="0" l="27793" r="27793" t="0"/>
            <a:stretch/>
          </p:blipFill>
          <p:spPr>
            <a:xfrm>
              <a:off x="0" y="75"/>
              <a:ext cx="3421950" cy="514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4" name="Google Shape;924;g1dfa19acb0d_0_0"/>
            <p:cNvSpPr/>
            <p:nvPr/>
          </p:nvSpPr>
          <p:spPr>
            <a:xfrm flipH="1">
              <a:off x="-150" y="0"/>
              <a:ext cx="34221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5" name="Google Shape;925;g1dfa19acb0d_0_0"/>
          <p:cNvSpPr/>
          <p:nvPr/>
        </p:nvSpPr>
        <p:spPr>
          <a:xfrm flipH="1">
            <a:off x="300" y="900600"/>
            <a:ext cx="405600" cy="42429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1dfa19acb0d_0_0"/>
          <p:cNvSpPr/>
          <p:nvPr/>
        </p:nvSpPr>
        <p:spPr>
          <a:xfrm flipH="1">
            <a:off x="6758400" y="1921250"/>
            <a:ext cx="1359900" cy="13815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1dfa19acb0d_0_0"/>
          <p:cNvSpPr txBox="1"/>
          <p:nvPr>
            <p:ph type="ctrTitle"/>
          </p:nvPr>
        </p:nvSpPr>
        <p:spPr>
          <a:xfrm flipH="1">
            <a:off x="3837225" y="2106150"/>
            <a:ext cx="2677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Bagging</a:t>
            </a:r>
            <a:endParaRPr/>
          </a:p>
        </p:txBody>
      </p:sp>
      <p:sp>
        <p:nvSpPr>
          <p:cNvPr id="928" name="Google Shape;928;g1dfa19acb0d_0_0"/>
          <p:cNvSpPr txBox="1"/>
          <p:nvPr>
            <p:ph idx="2" type="title"/>
          </p:nvPr>
        </p:nvSpPr>
        <p:spPr>
          <a:xfrm flipH="1">
            <a:off x="6930292" y="2078900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dfa19acb0d_1_0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Bagging</a:t>
            </a:r>
            <a:endParaRPr/>
          </a:p>
        </p:txBody>
      </p:sp>
      <p:graphicFrame>
        <p:nvGraphicFramePr>
          <p:cNvPr id="934" name="Google Shape;934;g1dfa19acb0d_1_0"/>
          <p:cNvGraphicFramePr/>
          <p:nvPr/>
        </p:nvGraphicFramePr>
        <p:xfrm>
          <a:off x="827550" y="11630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372400"/>
                <a:gridCol w="1251300"/>
                <a:gridCol w="1192500"/>
              </a:tblGrid>
              <a:tr h="58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Parameter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Grid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Best parameter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N_estimator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100, 150, 200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150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</a:t>
                      </a:r>
                      <a:r>
                        <a:rPr lang="en" sz="1100" u="none" cap="none" strike="noStrike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_simples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0.8, 1.0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Max_features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0.8, 1.0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0,8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Oob_score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True, False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False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5" name="Google Shape;935;g1dfa19acb0d_1_0"/>
          <p:cNvSpPr/>
          <p:nvPr/>
        </p:nvSpPr>
        <p:spPr>
          <a:xfrm>
            <a:off x="5113172" y="2500086"/>
            <a:ext cx="3578527" cy="847709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6" name="Google Shape;936;g1dfa19acb0d_1_0"/>
          <p:cNvCxnSpPr/>
          <p:nvPr/>
        </p:nvCxnSpPr>
        <p:spPr>
          <a:xfrm>
            <a:off x="5522738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37" name="Google Shape;937;g1dfa19acb0d_1_0"/>
          <p:cNvCxnSpPr/>
          <p:nvPr/>
        </p:nvCxnSpPr>
        <p:spPr>
          <a:xfrm>
            <a:off x="6902431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38" name="Google Shape;938;g1dfa19acb0d_1_0"/>
          <p:cNvCxnSpPr/>
          <p:nvPr/>
        </p:nvCxnSpPr>
        <p:spPr>
          <a:xfrm rot="10800000">
            <a:off x="7596069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39" name="Google Shape;939;g1dfa19acb0d_1_0"/>
          <p:cNvCxnSpPr/>
          <p:nvPr/>
        </p:nvCxnSpPr>
        <p:spPr>
          <a:xfrm rot="10800000">
            <a:off x="6208766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940" name="Google Shape;940;g1dfa19acb0d_1_0"/>
          <p:cNvGrpSpPr/>
          <p:nvPr/>
        </p:nvGrpSpPr>
        <p:grpSpPr>
          <a:xfrm>
            <a:off x="5216923" y="2605631"/>
            <a:ext cx="2678663" cy="636904"/>
            <a:chOff x="2083850" y="2216250"/>
            <a:chExt cx="3715721" cy="835284"/>
          </a:xfrm>
        </p:grpSpPr>
        <p:sp>
          <p:nvSpPr>
            <p:cNvPr id="941" name="Google Shape;941;g1dfa19acb0d_1_0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60,78</a:t>
              </a: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dfa19acb0d_1_0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0,430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dfa19acb0d_1_0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0,204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1dfa19acb0d_1_0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177,19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g1dfa19acb0d_1_0"/>
          <p:cNvSpPr txBox="1"/>
          <p:nvPr/>
        </p:nvSpPr>
        <p:spPr>
          <a:xfrm>
            <a:off x="5739885" y="198383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6" name="Google Shape;946;g1dfa19acb0d_1_0"/>
          <p:cNvSpPr txBox="1"/>
          <p:nvPr/>
        </p:nvSpPr>
        <p:spPr>
          <a:xfrm>
            <a:off x="6902425" y="185522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7" name="Google Shape;947;g1dfa19acb0d_1_0"/>
          <p:cNvSpPr txBox="1"/>
          <p:nvPr/>
        </p:nvSpPr>
        <p:spPr>
          <a:xfrm>
            <a:off x="5019450" y="365909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8" name="Google Shape;948;g1dfa19acb0d_1_0"/>
          <p:cNvSpPr txBox="1"/>
          <p:nvPr/>
        </p:nvSpPr>
        <p:spPr>
          <a:xfrm>
            <a:off x="6401660" y="365756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9" name="Google Shape;949;g1dfa19acb0d_1_0"/>
          <p:cNvSpPr txBox="1"/>
          <p:nvPr/>
        </p:nvSpPr>
        <p:spPr>
          <a:xfrm>
            <a:off x="1201150" y="4257125"/>
            <a:ext cx="318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rPr>
              <a:t>Potential Problem of Bagging ?</a:t>
            </a:r>
            <a:endParaRPr sz="1500">
              <a:solidFill>
                <a:srgbClr val="07376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31"/>
          <p:cNvGrpSpPr/>
          <p:nvPr/>
        </p:nvGrpSpPr>
        <p:grpSpPr>
          <a:xfrm>
            <a:off x="5695100" y="0"/>
            <a:ext cx="3448899" cy="5143500"/>
            <a:chOff x="5695100" y="0"/>
            <a:chExt cx="3448899" cy="5143500"/>
          </a:xfrm>
        </p:grpSpPr>
        <p:pic>
          <p:nvPicPr>
            <p:cNvPr id="955" name="Google Shape;955;p31"/>
            <p:cNvPicPr preferRelativeResize="0"/>
            <p:nvPr/>
          </p:nvPicPr>
          <p:blipFill rotWithShape="1">
            <a:blip r:embed="rId3">
              <a:alphaModFix/>
            </a:blip>
            <a:srcRect b="0" l="28004" r="27291" t="0"/>
            <a:stretch/>
          </p:blipFill>
          <p:spPr>
            <a:xfrm>
              <a:off x="5695100" y="0"/>
              <a:ext cx="3448899" cy="5143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31"/>
            <p:cNvSpPr/>
            <p:nvPr/>
          </p:nvSpPr>
          <p:spPr>
            <a:xfrm flipH="1">
              <a:off x="5695150" y="0"/>
              <a:ext cx="34488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p31"/>
          <p:cNvSpPr/>
          <p:nvPr/>
        </p:nvSpPr>
        <p:spPr>
          <a:xfrm flipH="1">
            <a:off x="1025600" y="1915713"/>
            <a:ext cx="1359900" cy="13815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1"/>
          <p:cNvSpPr/>
          <p:nvPr/>
        </p:nvSpPr>
        <p:spPr>
          <a:xfrm flipH="1">
            <a:off x="8987100" y="-7350"/>
            <a:ext cx="156900" cy="5150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1"/>
          <p:cNvSpPr txBox="1"/>
          <p:nvPr>
            <p:ph type="ctrTitle"/>
          </p:nvPr>
        </p:nvSpPr>
        <p:spPr>
          <a:xfrm flipH="1">
            <a:off x="2616200" y="2106150"/>
            <a:ext cx="2606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960" name="Google Shape;960;p31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dfa19acb0d_1_3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Random Forest &amp; Extremely RF</a:t>
            </a:r>
            <a:endParaRPr/>
          </a:p>
        </p:txBody>
      </p:sp>
      <p:graphicFrame>
        <p:nvGraphicFramePr>
          <p:cNvPr id="966" name="Google Shape;966;g1dfa19acb0d_1_33"/>
          <p:cNvGraphicFramePr/>
          <p:nvPr/>
        </p:nvGraphicFramePr>
        <p:xfrm>
          <a:off x="827550" y="2081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372400"/>
                <a:gridCol w="1251300"/>
                <a:gridCol w="1192500"/>
              </a:tblGrid>
              <a:tr h="58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Parameter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Grid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Best parameter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Max_depth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2, 4, 6, 8, 10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Min_samples_split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2, 4, 6, 8, 10 </a:t>
                      </a: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Min_samples_leaf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1, 2, 3, 4, 5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7" name="Google Shape;967;g1dfa19acb0d_1_33"/>
          <p:cNvSpPr/>
          <p:nvPr/>
        </p:nvSpPr>
        <p:spPr>
          <a:xfrm>
            <a:off x="5113172" y="2500086"/>
            <a:ext cx="3578527" cy="847709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8" name="Google Shape;968;g1dfa19acb0d_1_33"/>
          <p:cNvCxnSpPr/>
          <p:nvPr/>
        </p:nvCxnSpPr>
        <p:spPr>
          <a:xfrm>
            <a:off x="5522738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69" name="Google Shape;969;g1dfa19acb0d_1_33"/>
          <p:cNvCxnSpPr/>
          <p:nvPr/>
        </p:nvCxnSpPr>
        <p:spPr>
          <a:xfrm>
            <a:off x="6902431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70" name="Google Shape;970;g1dfa19acb0d_1_33"/>
          <p:cNvCxnSpPr/>
          <p:nvPr/>
        </p:nvCxnSpPr>
        <p:spPr>
          <a:xfrm rot="10800000">
            <a:off x="7596069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971" name="Google Shape;971;g1dfa19acb0d_1_33"/>
          <p:cNvCxnSpPr/>
          <p:nvPr/>
        </p:nvCxnSpPr>
        <p:spPr>
          <a:xfrm rot="10800000">
            <a:off x="6208766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972" name="Google Shape;972;g1dfa19acb0d_1_33"/>
          <p:cNvGrpSpPr/>
          <p:nvPr/>
        </p:nvGrpSpPr>
        <p:grpSpPr>
          <a:xfrm>
            <a:off x="5216923" y="2605631"/>
            <a:ext cx="2678663" cy="636904"/>
            <a:chOff x="2083850" y="2216250"/>
            <a:chExt cx="3715721" cy="835284"/>
          </a:xfrm>
        </p:grpSpPr>
        <p:sp>
          <p:nvSpPr>
            <p:cNvPr id="973" name="Google Shape;973;g1dfa19acb0d_1_33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59,98</a:t>
              </a: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dfa19acb0d_1_33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0,434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dfa19acb0d_1_33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0,302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dfa19acb0d_1_33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179,18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" name="Google Shape;977;g1dfa19acb0d_1_33"/>
          <p:cNvSpPr txBox="1"/>
          <p:nvPr/>
        </p:nvSpPr>
        <p:spPr>
          <a:xfrm>
            <a:off x="5739885" y="198383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78" name="Google Shape;978;g1dfa19acb0d_1_33"/>
          <p:cNvSpPr txBox="1"/>
          <p:nvPr/>
        </p:nvSpPr>
        <p:spPr>
          <a:xfrm>
            <a:off x="6902425" y="185522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79" name="Google Shape;979;g1dfa19acb0d_1_33"/>
          <p:cNvSpPr txBox="1"/>
          <p:nvPr/>
        </p:nvSpPr>
        <p:spPr>
          <a:xfrm>
            <a:off x="5019450" y="365909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80" name="Google Shape;980;g1dfa19acb0d_1_33"/>
          <p:cNvSpPr txBox="1"/>
          <p:nvPr/>
        </p:nvSpPr>
        <p:spPr>
          <a:xfrm>
            <a:off x="6401660" y="365756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81" name="Google Shape;981;g1dfa19acb0d_1_33"/>
          <p:cNvSpPr txBox="1"/>
          <p:nvPr/>
        </p:nvSpPr>
        <p:spPr>
          <a:xfrm>
            <a:off x="1037350" y="1439725"/>
            <a:ext cx="318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rPr>
              <a:t>Why We choose RF ? </a:t>
            </a:r>
            <a:endParaRPr sz="1500">
              <a:solidFill>
                <a:srgbClr val="07376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g223516edc77_0_5"/>
          <p:cNvGrpSpPr/>
          <p:nvPr/>
        </p:nvGrpSpPr>
        <p:grpSpPr>
          <a:xfrm>
            <a:off x="5123600" y="0"/>
            <a:ext cx="4020400" cy="5143500"/>
            <a:chOff x="5123600" y="0"/>
            <a:chExt cx="4020400" cy="5143500"/>
          </a:xfrm>
        </p:grpSpPr>
        <p:pic>
          <p:nvPicPr>
            <p:cNvPr id="987" name="Google Shape;987;g223516edc77_0_5"/>
            <p:cNvPicPr preferRelativeResize="0"/>
            <p:nvPr/>
          </p:nvPicPr>
          <p:blipFill rotWithShape="1">
            <a:blip r:embed="rId3">
              <a:alphaModFix/>
            </a:blip>
            <a:srcRect b="0" l="23912" r="23912" t="0"/>
            <a:stretch/>
          </p:blipFill>
          <p:spPr>
            <a:xfrm>
              <a:off x="5123600" y="0"/>
              <a:ext cx="4020399" cy="514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8" name="Google Shape;988;g223516edc77_0_5"/>
            <p:cNvSpPr/>
            <p:nvPr/>
          </p:nvSpPr>
          <p:spPr>
            <a:xfrm flipH="1">
              <a:off x="5123700" y="0"/>
              <a:ext cx="40203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9" name="Google Shape;989;g223516edc77_0_5"/>
          <p:cNvSpPr/>
          <p:nvPr/>
        </p:nvSpPr>
        <p:spPr>
          <a:xfrm flipH="1">
            <a:off x="1025600" y="1915713"/>
            <a:ext cx="1359900" cy="13815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223516edc77_0_5"/>
          <p:cNvSpPr/>
          <p:nvPr/>
        </p:nvSpPr>
        <p:spPr>
          <a:xfrm flipH="1">
            <a:off x="8987100" y="-7350"/>
            <a:ext cx="156900" cy="5150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223516edc77_0_5"/>
          <p:cNvSpPr/>
          <p:nvPr/>
        </p:nvSpPr>
        <p:spPr>
          <a:xfrm flipH="1">
            <a:off x="6679950" y="4921350"/>
            <a:ext cx="2385600" cy="2220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g223516edc77_0_5"/>
          <p:cNvSpPr txBox="1"/>
          <p:nvPr>
            <p:ph type="ctrTitle"/>
          </p:nvPr>
        </p:nvSpPr>
        <p:spPr>
          <a:xfrm flipH="1">
            <a:off x="2622600" y="2140875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Gradient Boosting</a:t>
            </a:r>
            <a:endParaRPr/>
          </a:p>
        </p:txBody>
      </p:sp>
      <p:sp>
        <p:nvSpPr>
          <p:cNvPr id="993" name="Google Shape;993;g223516edc77_0_5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23516edc77_0_16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Gradient Boosting</a:t>
            </a:r>
            <a:endParaRPr/>
          </a:p>
        </p:txBody>
      </p:sp>
      <p:graphicFrame>
        <p:nvGraphicFramePr>
          <p:cNvPr id="999" name="Google Shape;999;g223516edc77_0_16"/>
          <p:cNvGraphicFramePr/>
          <p:nvPr/>
        </p:nvGraphicFramePr>
        <p:xfrm>
          <a:off x="827550" y="12673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476700"/>
                <a:gridCol w="1147000"/>
                <a:gridCol w="1192500"/>
              </a:tblGrid>
              <a:tr h="75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Parameter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Grid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Best parameter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min_samples_split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2, 4, 6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min_samples_leaf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1, 2, 4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max_depth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2, 4, 6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            6 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learning_rate</a:t>
                      </a:r>
                      <a:endParaRPr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0.1, 0.01, 0.05</a:t>
                      </a:r>
                      <a:endParaRPr sz="1100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0.1</a:t>
                      </a:r>
                      <a:endParaRPr sz="1100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n_estimators 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50, 100, 200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200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max_features</a:t>
                      </a:r>
                      <a:endParaRPr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0.3, 0.6, 0.9</a:t>
                      </a:r>
                      <a:endParaRPr sz="1100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0.3</a:t>
                      </a:r>
                      <a:endParaRPr sz="1100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0" name="Google Shape;1000;g223516edc77_0_16"/>
          <p:cNvSpPr/>
          <p:nvPr/>
        </p:nvSpPr>
        <p:spPr>
          <a:xfrm>
            <a:off x="5113172" y="2500086"/>
            <a:ext cx="3578527" cy="847709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1" name="Google Shape;1001;g223516edc77_0_16"/>
          <p:cNvCxnSpPr/>
          <p:nvPr/>
        </p:nvCxnSpPr>
        <p:spPr>
          <a:xfrm>
            <a:off x="5522738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02" name="Google Shape;1002;g223516edc77_0_16"/>
          <p:cNvCxnSpPr/>
          <p:nvPr/>
        </p:nvCxnSpPr>
        <p:spPr>
          <a:xfrm>
            <a:off x="6902431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03" name="Google Shape;1003;g223516edc77_0_16"/>
          <p:cNvCxnSpPr/>
          <p:nvPr/>
        </p:nvCxnSpPr>
        <p:spPr>
          <a:xfrm rot="10800000">
            <a:off x="7596069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04" name="Google Shape;1004;g223516edc77_0_16"/>
          <p:cNvCxnSpPr/>
          <p:nvPr/>
        </p:nvCxnSpPr>
        <p:spPr>
          <a:xfrm rot="10800000">
            <a:off x="6208766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1005" name="Google Shape;1005;g223516edc77_0_16"/>
          <p:cNvGrpSpPr/>
          <p:nvPr/>
        </p:nvGrpSpPr>
        <p:grpSpPr>
          <a:xfrm>
            <a:off x="5216923" y="2605631"/>
            <a:ext cx="2678663" cy="636904"/>
            <a:chOff x="2083850" y="2216250"/>
            <a:chExt cx="3715721" cy="835284"/>
          </a:xfrm>
        </p:grpSpPr>
        <p:sp>
          <p:nvSpPr>
            <p:cNvPr id="1006" name="Google Shape;1006;g223516edc77_0_16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60,94 %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223516edc77_0_16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0,429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223516edc77_0_16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0,402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23516edc77_0_16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177,14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" name="Google Shape;1010;g223516edc77_0_16"/>
          <p:cNvSpPr txBox="1"/>
          <p:nvPr/>
        </p:nvSpPr>
        <p:spPr>
          <a:xfrm>
            <a:off x="5739885" y="198383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11" name="Google Shape;1011;g223516edc77_0_16"/>
          <p:cNvSpPr txBox="1"/>
          <p:nvPr/>
        </p:nvSpPr>
        <p:spPr>
          <a:xfrm>
            <a:off x="6902425" y="185522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12" name="Google Shape;1012;g223516edc77_0_16"/>
          <p:cNvSpPr txBox="1"/>
          <p:nvPr/>
        </p:nvSpPr>
        <p:spPr>
          <a:xfrm>
            <a:off x="5019450" y="365909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13" name="Google Shape;1013;g223516edc77_0_16"/>
          <p:cNvSpPr txBox="1"/>
          <p:nvPr/>
        </p:nvSpPr>
        <p:spPr>
          <a:xfrm>
            <a:off x="6401660" y="365756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dfa19acb0d_0_22"/>
          <p:cNvSpPr/>
          <p:nvPr/>
        </p:nvSpPr>
        <p:spPr>
          <a:xfrm flipH="1">
            <a:off x="6758400" y="1921250"/>
            <a:ext cx="1359900" cy="13815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g1dfa19acb0d_0_22"/>
          <p:cNvGrpSpPr/>
          <p:nvPr/>
        </p:nvGrpSpPr>
        <p:grpSpPr>
          <a:xfrm>
            <a:off x="-275" y="0"/>
            <a:ext cx="3916349" cy="5143500"/>
            <a:chOff x="-275" y="0"/>
            <a:chExt cx="3916349" cy="5143500"/>
          </a:xfrm>
        </p:grpSpPr>
        <p:pic>
          <p:nvPicPr>
            <p:cNvPr id="1020" name="Google Shape;1020;g1dfa19acb0d_0_22"/>
            <p:cNvPicPr preferRelativeResize="0"/>
            <p:nvPr/>
          </p:nvPicPr>
          <p:blipFill rotWithShape="1">
            <a:blip r:embed="rId3">
              <a:alphaModFix/>
            </a:blip>
            <a:srcRect b="0" l="45622" r="3619" t="0"/>
            <a:stretch/>
          </p:blipFill>
          <p:spPr>
            <a:xfrm>
              <a:off x="0" y="75"/>
              <a:ext cx="3916074" cy="514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1" name="Google Shape;1021;g1dfa19acb0d_0_22"/>
            <p:cNvSpPr/>
            <p:nvPr/>
          </p:nvSpPr>
          <p:spPr>
            <a:xfrm flipH="1">
              <a:off x="-275" y="0"/>
              <a:ext cx="39162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2" name="Google Shape;1022;g1dfa19acb0d_0_22"/>
          <p:cNvSpPr/>
          <p:nvPr/>
        </p:nvSpPr>
        <p:spPr>
          <a:xfrm flipH="1">
            <a:off x="300" y="900600"/>
            <a:ext cx="405600" cy="42429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1dfa19acb0d_0_22"/>
          <p:cNvSpPr txBox="1"/>
          <p:nvPr>
            <p:ph type="ctrTitle"/>
          </p:nvPr>
        </p:nvSpPr>
        <p:spPr>
          <a:xfrm flipH="1">
            <a:off x="3856425" y="2106150"/>
            <a:ext cx="2677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1024" name="Google Shape;1024;g1dfa19acb0d_0_22"/>
          <p:cNvSpPr txBox="1"/>
          <p:nvPr>
            <p:ph idx="2" type="title"/>
          </p:nvPr>
        </p:nvSpPr>
        <p:spPr>
          <a:xfrm flipH="1">
            <a:off x="6930292" y="2078900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dfa19acb0d_1_65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XGBoost</a:t>
            </a:r>
            <a:endParaRPr/>
          </a:p>
        </p:txBody>
      </p:sp>
      <p:graphicFrame>
        <p:nvGraphicFramePr>
          <p:cNvPr id="1030" name="Google Shape;1030;g1dfa19acb0d_1_65"/>
          <p:cNvGraphicFramePr/>
          <p:nvPr/>
        </p:nvGraphicFramePr>
        <p:xfrm>
          <a:off x="827550" y="11630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424550"/>
                <a:gridCol w="1199150"/>
                <a:gridCol w="1192500"/>
              </a:tblGrid>
              <a:tr h="75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Parameter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Grid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Best parameter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min_child_weight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1, 5, 10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gamma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0, 0.5, 0.7, 1, 1.5</a:t>
                      </a: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0.7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max_depth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5, 10, 15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learning_rate</a:t>
                      </a:r>
                      <a:endParaRPr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0.1, 0.05, 0.01</a:t>
                      </a:r>
                      <a:endParaRPr sz="1100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0.1</a:t>
                      </a:r>
                      <a:endParaRPr sz="1100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n_estimators 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70,100,110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90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1" name="Google Shape;1031;g1dfa19acb0d_1_65"/>
          <p:cNvSpPr/>
          <p:nvPr/>
        </p:nvSpPr>
        <p:spPr>
          <a:xfrm>
            <a:off x="5113172" y="2500086"/>
            <a:ext cx="3578527" cy="847709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2" name="Google Shape;1032;g1dfa19acb0d_1_65"/>
          <p:cNvCxnSpPr/>
          <p:nvPr/>
        </p:nvCxnSpPr>
        <p:spPr>
          <a:xfrm>
            <a:off x="5522738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33" name="Google Shape;1033;g1dfa19acb0d_1_65"/>
          <p:cNvCxnSpPr/>
          <p:nvPr/>
        </p:nvCxnSpPr>
        <p:spPr>
          <a:xfrm>
            <a:off x="6902431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34" name="Google Shape;1034;g1dfa19acb0d_1_65"/>
          <p:cNvCxnSpPr/>
          <p:nvPr/>
        </p:nvCxnSpPr>
        <p:spPr>
          <a:xfrm rot="10800000">
            <a:off x="7596069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35" name="Google Shape;1035;g1dfa19acb0d_1_65"/>
          <p:cNvCxnSpPr/>
          <p:nvPr/>
        </p:nvCxnSpPr>
        <p:spPr>
          <a:xfrm rot="10800000">
            <a:off x="6208766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1036" name="Google Shape;1036;g1dfa19acb0d_1_65"/>
          <p:cNvGrpSpPr/>
          <p:nvPr/>
        </p:nvGrpSpPr>
        <p:grpSpPr>
          <a:xfrm>
            <a:off x="5216923" y="2605631"/>
            <a:ext cx="2678663" cy="636904"/>
            <a:chOff x="2083850" y="2216250"/>
            <a:chExt cx="3715721" cy="835284"/>
          </a:xfrm>
        </p:grpSpPr>
        <p:sp>
          <p:nvSpPr>
            <p:cNvPr id="1037" name="Google Shape;1037;g1dfa19acb0d_1_65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61,08</a:t>
              </a: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1dfa19acb0d_1_65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0,428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1dfa19acb0d_1_65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0,369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1dfa19acb0d_1_65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175,10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g1dfa19acb0d_1_65"/>
          <p:cNvSpPr txBox="1"/>
          <p:nvPr/>
        </p:nvSpPr>
        <p:spPr>
          <a:xfrm>
            <a:off x="5739885" y="198383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42" name="Google Shape;1042;g1dfa19acb0d_1_65"/>
          <p:cNvSpPr txBox="1"/>
          <p:nvPr/>
        </p:nvSpPr>
        <p:spPr>
          <a:xfrm>
            <a:off x="6902425" y="185522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43" name="Google Shape;1043;g1dfa19acb0d_1_65"/>
          <p:cNvSpPr txBox="1"/>
          <p:nvPr/>
        </p:nvSpPr>
        <p:spPr>
          <a:xfrm>
            <a:off x="5019450" y="365909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44" name="Google Shape;1044;g1dfa19acb0d_1_65"/>
          <p:cNvSpPr txBox="1"/>
          <p:nvPr/>
        </p:nvSpPr>
        <p:spPr>
          <a:xfrm>
            <a:off x="6401660" y="365756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519" name="Google Shape;519;p3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520" name="Google Shape;520;p3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Defining the problem and the motivation</a:t>
            </a:r>
            <a:endParaRPr/>
          </a:p>
        </p:txBody>
      </p:sp>
      <p:sp>
        <p:nvSpPr>
          <p:cNvPr id="521" name="Google Shape;521;p3"/>
          <p:cNvSpPr txBox="1"/>
          <p:nvPr>
            <p:ph idx="2" type="ctrTitle"/>
          </p:nvPr>
        </p:nvSpPr>
        <p:spPr>
          <a:xfrm>
            <a:off x="4034424" y="2083875"/>
            <a:ext cx="22938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 &amp; </a:t>
            </a:r>
            <a:r>
              <a:rPr lang="en"/>
              <a:t>Preprocessing</a:t>
            </a:r>
            <a:endParaRPr/>
          </a:p>
        </p:txBody>
      </p:sp>
      <p:sp>
        <p:nvSpPr>
          <p:cNvPr id="522" name="Google Shape;522;p3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523" name="Google Shape;523;p3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4" name="Google Shape;524;p3"/>
          <p:cNvSpPr txBox="1"/>
          <p:nvPr>
            <p:ph idx="5" type="ctrTitle"/>
          </p:nvPr>
        </p:nvSpPr>
        <p:spPr>
          <a:xfrm>
            <a:off x="6324676" y="2083900"/>
            <a:ext cx="22938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525" name="Google Shape;525;p3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</a:t>
            </a:r>
            <a:br>
              <a:rPr lang="en"/>
            </a:br>
            <a:r>
              <a:rPr lang="en"/>
              <a:t>of the section</a:t>
            </a:r>
            <a:endParaRPr/>
          </a:p>
        </p:txBody>
      </p:sp>
      <p:sp>
        <p:nvSpPr>
          <p:cNvPr id="526" name="Google Shape;526;p3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7" name="Google Shape;527;p3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28" name="Google Shape;528;p3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3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3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3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532" name="Google Shape;532;p3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Models &amp; Results</a:t>
            </a:r>
            <a:endParaRPr/>
          </a:p>
        </p:txBody>
      </p:sp>
      <p:sp>
        <p:nvSpPr>
          <p:cNvPr id="533" name="Google Shape;533;p3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34" name="Google Shape;534;p3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</a:t>
            </a:r>
            <a:br>
              <a:rPr lang="en"/>
            </a:br>
            <a:r>
              <a:rPr lang="en"/>
              <a:t>of the section</a:t>
            </a:r>
            <a:endParaRPr/>
          </a:p>
        </p:txBody>
      </p:sp>
      <p:sp>
        <p:nvSpPr>
          <p:cNvPr id="535" name="Google Shape;535;p3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Implemented models and results</a:t>
            </a:r>
            <a:endParaRPr/>
          </a:p>
        </p:txBody>
      </p:sp>
      <p:sp>
        <p:nvSpPr>
          <p:cNvPr id="536" name="Google Shape;536;p3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7" name="Google Shape;537;p3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38" name="Google Shape;538;p3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9" name="Google Shape;539;p3"/>
          <p:cNvSpPr txBox="1"/>
          <p:nvPr>
            <p:ph idx="19" type="subTitle"/>
          </p:nvPr>
        </p:nvSpPr>
        <p:spPr>
          <a:xfrm>
            <a:off x="6328250" y="4140125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Comparison of model performance and conclusions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57"/>
          <p:cNvGrpSpPr/>
          <p:nvPr/>
        </p:nvGrpSpPr>
        <p:grpSpPr>
          <a:xfrm>
            <a:off x="25" y="0"/>
            <a:ext cx="4475224" cy="5143500"/>
            <a:chOff x="25" y="0"/>
            <a:chExt cx="4475224" cy="5143500"/>
          </a:xfrm>
        </p:grpSpPr>
        <p:pic>
          <p:nvPicPr>
            <p:cNvPr id="1050" name="Google Shape;1050;p57"/>
            <p:cNvPicPr preferRelativeResize="0"/>
            <p:nvPr/>
          </p:nvPicPr>
          <p:blipFill rotWithShape="1">
            <a:blip r:embed="rId3">
              <a:alphaModFix/>
            </a:blip>
            <a:srcRect b="0" l="26263" r="15657" t="0"/>
            <a:stretch/>
          </p:blipFill>
          <p:spPr>
            <a:xfrm>
              <a:off x="125" y="75"/>
              <a:ext cx="4475124" cy="514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57"/>
            <p:cNvSpPr/>
            <p:nvPr/>
          </p:nvSpPr>
          <p:spPr>
            <a:xfrm flipH="1">
              <a:off x="25" y="0"/>
              <a:ext cx="44751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p57"/>
          <p:cNvSpPr/>
          <p:nvPr/>
        </p:nvSpPr>
        <p:spPr>
          <a:xfrm flipH="1">
            <a:off x="6758400" y="1921250"/>
            <a:ext cx="1359900" cy="13815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7"/>
          <p:cNvSpPr/>
          <p:nvPr/>
        </p:nvSpPr>
        <p:spPr>
          <a:xfrm flipH="1">
            <a:off x="39575" y="3023050"/>
            <a:ext cx="221700" cy="212040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7"/>
          <p:cNvSpPr/>
          <p:nvPr/>
        </p:nvSpPr>
        <p:spPr>
          <a:xfrm flipH="1">
            <a:off x="125" y="900600"/>
            <a:ext cx="150300" cy="4242900"/>
          </a:xfrm>
          <a:prstGeom prst="rect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7"/>
          <p:cNvSpPr txBox="1"/>
          <p:nvPr>
            <p:ph type="ctrTitle"/>
          </p:nvPr>
        </p:nvSpPr>
        <p:spPr>
          <a:xfrm flipH="1">
            <a:off x="4718625" y="2146400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AdaBoost</a:t>
            </a:r>
            <a:endParaRPr/>
          </a:p>
        </p:txBody>
      </p:sp>
      <p:sp>
        <p:nvSpPr>
          <p:cNvPr id="1056" name="Google Shape;1056;p57"/>
          <p:cNvSpPr txBox="1"/>
          <p:nvPr>
            <p:ph idx="2" type="title"/>
          </p:nvPr>
        </p:nvSpPr>
        <p:spPr>
          <a:xfrm flipH="1">
            <a:off x="6844351" y="2078900"/>
            <a:ext cx="118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6.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dfa19acb0d_1_140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AdaBoost</a:t>
            </a:r>
            <a:endParaRPr/>
          </a:p>
        </p:txBody>
      </p:sp>
      <p:graphicFrame>
        <p:nvGraphicFramePr>
          <p:cNvPr id="1062" name="Google Shape;1062;g1dfa19acb0d_1_140"/>
          <p:cNvGraphicFramePr/>
          <p:nvPr/>
        </p:nvGraphicFramePr>
        <p:xfrm>
          <a:off x="827550" y="1367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476700"/>
                <a:gridCol w="1147000"/>
                <a:gridCol w="1192500"/>
              </a:tblGrid>
              <a:tr h="83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Parameter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Grid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 u="none" cap="none" strike="noStrike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Best parameter</a:t>
                      </a:r>
                      <a:endParaRPr sz="1700" u="none" cap="none" strike="noStrike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base_estimator_max_depth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2, 4, 6, 12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12</a:t>
                      </a: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n_estimators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50, 100, 200</a:t>
                      </a: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100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learning_rate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0.01, 0.1, 0.5, 1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          </a:t>
                      </a: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0.01 </a:t>
                      </a: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 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3" name="Google Shape;1063;g1dfa19acb0d_1_140"/>
          <p:cNvSpPr/>
          <p:nvPr/>
        </p:nvSpPr>
        <p:spPr>
          <a:xfrm>
            <a:off x="5113172" y="2500086"/>
            <a:ext cx="3578527" cy="847709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4" name="Google Shape;1064;g1dfa19acb0d_1_140"/>
          <p:cNvCxnSpPr/>
          <p:nvPr/>
        </p:nvCxnSpPr>
        <p:spPr>
          <a:xfrm>
            <a:off x="5522738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65" name="Google Shape;1065;g1dfa19acb0d_1_140"/>
          <p:cNvCxnSpPr/>
          <p:nvPr/>
        </p:nvCxnSpPr>
        <p:spPr>
          <a:xfrm>
            <a:off x="6902431" y="3242366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66" name="Google Shape;1066;g1dfa19acb0d_1_140"/>
          <p:cNvCxnSpPr/>
          <p:nvPr/>
        </p:nvCxnSpPr>
        <p:spPr>
          <a:xfrm rot="10800000">
            <a:off x="7596069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067" name="Google Shape;1067;g1dfa19acb0d_1_140"/>
          <p:cNvCxnSpPr/>
          <p:nvPr/>
        </p:nvCxnSpPr>
        <p:spPr>
          <a:xfrm rot="10800000">
            <a:off x="6208766" y="231901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1068" name="Google Shape;1068;g1dfa19acb0d_1_140"/>
          <p:cNvGrpSpPr/>
          <p:nvPr/>
        </p:nvGrpSpPr>
        <p:grpSpPr>
          <a:xfrm>
            <a:off x="5216923" y="2605631"/>
            <a:ext cx="2678663" cy="636904"/>
            <a:chOff x="2083850" y="2216250"/>
            <a:chExt cx="3715721" cy="835284"/>
          </a:xfrm>
        </p:grpSpPr>
        <p:sp>
          <p:nvSpPr>
            <p:cNvPr id="1069" name="Google Shape;1069;g1dfa19acb0d_1_140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59,67</a:t>
              </a: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1dfa19acb0d_1_140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0,436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1dfa19acb0d_1_140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0,370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1dfa19acb0d_1_140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179,42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g1dfa19acb0d_1_140"/>
          <p:cNvSpPr txBox="1"/>
          <p:nvPr/>
        </p:nvSpPr>
        <p:spPr>
          <a:xfrm>
            <a:off x="5739885" y="198383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4" name="Google Shape;1074;g1dfa19acb0d_1_140"/>
          <p:cNvSpPr txBox="1"/>
          <p:nvPr/>
        </p:nvSpPr>
        <p:spPr>
          <a:xfrm>
            <a:off x="6902425" y="185522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5" name="Google Shape;1075;g1dfa19acb0d_1_140"/>
          <p:cNvSpPr txBox="1"/>
          <p:nvPr/>
        </p:nvSpPr>
        <p:spPr>
          <a:xfrm>
            <a:off x="5019450" y="365909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6" name="Google Shape;1076;g1dfa19acb0d_1_140"/>
          <p:cNvSpPr txBox="1"/>
          <p:nvPr/>
        </p:nvSpPr>
        <p:spPr>
          <a:xfrm>
            <a:off x="6401660" y="365756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g1dfa19acb0d_0_57"/>
          <p:cNvGrpSpPr/>
          <p:nvPr/>
        </p:nvGrpSpPr>
        <p:grpSpPr>
          <a:xfrm>
            <a:off x="5151850" y="0"/>
            <a:ext cx="3992151" cy="5143500"/>
            <a:chOff x="5151850" y="0"/>
            <a:chExt cx="3992151" cy="5143500"/>
          </a:xfrm>
        </p:grpSpPr>
        <p:pic>
          <p:nvPicPr>
            <p:cNvPr id="1082" name="Google Shape;1082;g1dfa19acb0d_0_57"/>
            <p:cNvPicPr preferRelativeResize="0"/>
            <p:nvPr/>
          </p:nvPicPr>
          <p:blipFill rotWithShape="1">
            <a:blip r:embed="rId3">
              <a:alphaModFix/>
            </a:blip>
            <a:srcRect b="0" l="0" r="48256" t="0"/>
            <a:stretch/>
          </p:blipFill>
          <p:spPr>
            <a:xfrm>
              <a:off x="5151850" y="0"/>
              <a:ext cx="3992151" cy="5143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3" name="Google Shape;1083;g1dfa19acb0d_0_57"/>
            <p:cNvSpPr/>
            <p:nvPr/>
          </p:nvSpPr>
          <p:spPr>
            <a:xfrm flipH="1">
              <a:off x="5151900" y="0"/>
              <a:ext cx="39921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g1dfa19acb0d_0_57"/>
          <p:cNvSpPr/>
          <p:nvPr/>
        </p:nvSpPr>
        <p:spPr>
          <a:xfrm flipH="1">
            <a:off x="1025600" y="1915713"/>
            <a:ext cx="1359900" cy="13815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1dfa19acb0d_0_57"/>
          <p:cNvSpPr/>
          <p:nvPr/>
        </p:nvSpPr>
        <p:spPr>
          <a:xfrm flipH="1">
            <a:off x="4982500" y="0"/>
            <a:ext cx="361800" cy="41445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1dfa19acb0d_0_57"/>
          <p:cNvSpPr txBox="1"/>
          <p:nvPr>
            <p:ph type="ctrTitle"/>
          </p:nvPr>
        </p:nvSpPr>
        <p:spPr>
          <a:xfrm flipH="1">
            <a:off x="2615900" y="2087758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Stacking</a:t>
            </a:r>
            <a:endParaRPr/>
          </a:p>
        </p:txBody>
      </p:sp>
      <p:sp>
        <p:nvSpPr>
          <p:cNvPr id="1087" name="Google Shape;1087;g1dfa19acb0d_0_57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7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STACKING</a:t>
            </a:r>
            <a:endParaRPr/>
          </a:p>
        </p:txBody>
      </p:sp>
      <p:sp>
        <p:nvSpPr>
          <p:cNvPr id="1093" name="Google Shape;1093;p23"/>
          <p:cNvSpPr txBox="1"/>
          <p:nvPr/>
        </p:nvSpPr>
        <p:spPr>
          <a:xfrm>
            <a:off x="1344650" y="1844769"/>
            <a:ext cx="30318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To reduce variance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4" name="Google Shape;1094;p23"/>
          <p:cNvSpPr txBox="1"/>
          <p:nvPr/>
        </p:nvSpPr>
        <p:spPr>
          <a:xfrm>
            <a:off x="1343245" y="1455919"/>
            <a:ext cx="303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Bagging</a:t>
            </a:r>
            <a:endParaRPr b="0" i="0" sz="20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95" name="Google Shape;1095;p23"/>
          <p:cNvSpPr/>
          <p:nvPr/>
        </p:nvSpPr>
        <p:spPr>
          <a:xfrm>
            <a:off x="1108650" y="1535420"/>
            <a:ext cx="157800" cy="1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23"/>
          <p:cNvSpPr txBox="1"/>
          <p:nvPr/>
        </p:nvSpPr>
        <p:spPr>
          <a:xfrm>
            <a:off x="1345851" y="2647831"/>
            <a:ext cx="32811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Capture </a:t>
            </a: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nonlinear</a:t>
            </a: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interactions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97" name="Google Shape;1097;p23"/>
          <p:cNvSpPr txBox="1"/>
          <p:nvPr/>
        </p:nvSpPr>
        <p:spPr>
          <a:xfrm>
            <a:off x="1353366" y="2258969"/>
            <a:ext cx="303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XGBoost</a:t>
            </a:r>
            <a:endParaRPr b="0" i="0" sz="20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98" name="Google Shape;1098;p23"/>
          <p:cNvSpPr/>
          <p:nvPr/>
        </p:nvSpPr>
        <p:spPr>
          <a:xfrm>
            <a:off x="1108650" y="2338470"/>
            <a:ext cx="157800" cy="1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23"/>
          <p:cNvSpPr txBox="1"/>
          <p:nvPr/>
        </p:nvSpPr>
        <p:spPr>
          <a:xfrm>
            <a:off x="1344650" y="3450281"/>
            <a:ext cx="3487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Improve accuracy of the predictions</a:t>
            </a:r>
            <a:endParaRPr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00" name="Google Shape;1100;p23"/>
          <p:cNvSpPr txBox="1"/>
          <p:nvPr/>
        </p:nvSpPr>
        <p:spPr>
          <a:xfrm>
            <a:off x="1343245" y="3061423"/>
            <a:ext cx="303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Gradient Boosting</a:t>
            </a:r>
            <a:endParaRPr b="0" i="0" sz="2000" u="none" cap="none" strike="noStrik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01" name="Google Shape;1101;p23"/>
          <p:cNvSpPr/>
          <p:nvPr/>
        </p:nvSpPr>
        <p:spPr>
          <a:xfrm>
            <a:off x="1108650" y="3140924"/>
            <a:ext cx="157800" cy="1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3"/>
          <p:cNvSpPr/>
          <p:nvPr/>
        </p:nvSpPr>
        <p:spPr>
          <a:xfrm>
            <a:off x="5113172" y="2147125"/>
            <a:ext cx="3578527" cy="847709"/>
          </a:xfrm>
          <a:custGeom>
            <a:rect b="b" l="l" r="r" t="t"/>
            <a:pathLst>
              <a:path extrusionOk="0" h="25390" w="112338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p23"/>
          <p:cNvCxnSpPr/>
          <p:nvPr/>
        </p:nvCxnSpPr>
        <p:spPr>
          <a:xfrm>
            <a:off x="5522738" y="2889405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104" name="Google Shape;1104;p23"/>
          <p:cNvCxnSpPr/>
          <p:nvPr/>
        </p:nvCxnSpPr>
        <p:spPr>
          <a:xfrm>
            <a:off x="6902431" y="2889405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105" name="Google Shape;1105;p23"/>
          <p:cNvCxnSpPr/>
          <p:nvPr/>
        </p:nvCxnSpPr>
        <p:spPr>
          <a:xfrm rot="10800000">
            <a:off x="7596069" y="196605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cxnSp>
        <p:nvCxnSpPr>
          <p:cNvPr id="1106" name="Google Shape;1106;p23"/>
          <p:cNvCxnSpPr/>
          <p:nvPr/>
        </p:nvCxnSpPr>
        <p:spPr>
          <a:xfrm rot="10800000">
            <a:off x="6208766" y="1966053"/>
            <a:ext cx="0" cy="286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  <a:effectLst>
            <a:outerShdw blurRad="357188" rotWithShape="0" algn="bl" dir="5400000" dist="19050">
              <a:srgbClr val="000000">
                <a:alpha val="72550"/>
              </a:srgbClr>
            </a:outerShdw>
          </a:effectLst>
        </p:spPr>
      </p:cxnSp>
      <p:grpSp>
        <p:nvGrpSpPr>
          <p:cNvPr id="1107" name="Google Shape;1107;p23"/>
          <p:cNvGrpSpPr/>
          <p:nvPr/>
        </p:nvGrpSpPr>
        <p:grpSpPr>
          <a:xfrm>
            <a:off x="5216923" y="2252671"/>
            <a:ext cx="2678663" cy="636904"/>
            <a:chOff x="2083850" y="2216250"/>
            <a:chExt cx="3715721" cy="835284"/>
          </a:xfrm>
        </p:grpSpPr>
        <p:sp>
          <p:nvSpPr>
            <p:cNvPr id="1108" name="Google Shape;1108;p23"/>
            <p:cNvSpPr/>
            <p:nvPr/>
          </p:nvSpPr>
          <p:spPr>
            <a:xfrm>
              <a:off x="2083850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61,78%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003675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0,424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3043763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0,324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4963588" y="2216250"/>
              <a:ext cx="835983" cy="835284"/>
            </a:xfrm>
            <a:custGeom>
              <a:rect b="b" l="l" r="r" t="t"/>
              <a:pathLst>
                <a:path extrusionOk="0" h="17890" w="17904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52940"/>
              </a:srgbClr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12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176,02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p23"/>
          <p:cNvSpPr txBox="1"/>
          <p:nvPr/>
        </p:nvSpPr>
        <p:spPr>
          <a:xfrm>
            <a:off x="5739885" y="1630869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Train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13" name="Google Shape;1113;p23"/>
          <p:cNvSpPr txBox="1"/>
          <p:nvPr/>
        </p:nvSpPr>
        <p:spPr>
          <a:xfrm>
            <a:off x="6902425" y="1502265"/>
            <a:ext cx="1524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 after transformation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14" name="Google Shape;1114;p23"/>
          <p:cNvSpPr txBox="1"/>
          <p:nvPr/>
        </p:nvSpPr>
        <p:spPr>
          <a:xfrm>
            <a:off x="5019450" y="3306135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 square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15" name="Google Shape;1115;p23"/>
          <p:cNvSpPr txBox="1"/>
          <p:nvPr/>
        </p:nvSpPr>
        <p:spPr>
          <a:xfrm>
            <a:off x="6401660" y="3304600"/>
            <a:ext cx="10065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RMSE Test</a:t>
            </a:r>
            <a:endParaRPr b="0" i="0" sz="12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g1dfa19acb0d_3_0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1dfa19acb0d_3_0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768697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22" name="Google Shape;1122;g1dfa19acb0d_3_0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768697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23" name="Google Shape;1123;g1dfa19acb0d_3_0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1dfa19acb0d_3_0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1125" name="Google Shape;1125;g1dfa19acb0d_3_0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Problem Definition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26" name="Google Shape;1126;g1dfa19acb0d_3_0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Defining the problem and the motivation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27" name="Google Shape;1127;g1dfa19acb0d_3_0"/>
          <p:cNvSpPr txBox="1"/>
          <p:nvPr>
            <p:ph idx="2" type="ctrTitle"/>
          </p:nvPr>
        </p:nvSpPr>
        <p:spPr>
          <a:xfrm>
            <a:off x="4034425" y="2083875"/>
            <a:ext cx="2224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EDA &amp; Preprocessing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28" name="Google Shape;1128;g1dfa19acb0d_3_0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Exploratory data analysis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29" name="Google Shape;1129;g1dfa19acb0d_3_0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02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30" name="Google Shape;1130;g1dfa19acb0d_3_0"/>
          <p:cNvSpPr txBox="1"/>
          <p:nvPr>
            <p:ph idx="5" type="ctrTitle"/>
          </p:nvPr>
        </p:nvSpPr>
        <p:spPr>
          <a:xfrm>
            <a:off x="6324678" y="2083900"/>
            <a:ext cx="2819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Feature Engineering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31" name="Google Shape;1131;g1dfa19acb0d_3_0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Generating useful new features</a:t>
            </a:r>
            <a:endParaRPr/>
          </a:p>
        </p:txBody>
      </p:sp>
      <p:sp>
        <p:nvSpPr>
          <p:cNvPr id="1132" name="Google Shape;1132;g1dfa19acb0d_3_0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03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33" name="Google Shape;1133;g1dfa19acb0d_3_0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01</a:t>
            </a:r>
            <a:endParaRPr>
              <a:solidFill>
                <a:srgbClr val="768697"/>
              </a:solidFill>
            </a:endParaRPr>
          </a:p>
        </p:txBody>
      </p:sp>
      <p:cxnSp>
        <p:nvCxnSpPr>
          <p:cNvPr id="1134" name="Google Shape;1134;g1dfa19acb0d_3_0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g1dfa19acb0d_3_0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g1dfa19acb0d_3_0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g1dfa19acb0d_3_0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Feature Selection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38" name="Google Shape;1138;g1dfa19acb0d_3_0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Models &amp;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39" name="Google Shape;1139;g1dfa19acb0d_3_0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40" name="Google Shape;1140;g1dfa19acb0d_3_0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Describe the topic</a:t>
            </a:r>
            <a:br>
              <a:rPr lang="en">
                <a:solidFill>
                  <a:srgbClr val="768697"/>
                </a:solidFill>
              </a:rPr>
            </a:br>
            <a:r>
              <a:rPr lang="en">
                <a:solidFill>
                  <a:srgbClr val="768697"/>
                </a:solidFill>
              </a:rPr>
              <a:t>of the section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41" name="Google Shape;1141;g1dfa19acb0d_3_0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Implemented models and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42" name="Google Shape;1142;g1dfa19acb0d_3_0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05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43" name="Google Shape;1143;g1dfa19acb0d_3_0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144" name="Google Shape;1144;g1dfa19acb0d_3_0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04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1145" name="Google Shape;1145;g1dfa19acb0d_3_0"/>
          <p:cNvSpPr txBox="1"/>
          <p:nvPr>
            <p:ph idx="19" type="subTitle"/>
          </p:nvPr>
        </p:nvSpPr>
        <p:spPr>
          <a:xfrm>
            <a:off x="6346400" y="4140100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Comparison of model performance and conclusions</a:t>
            </a:r>
            <a:endParaRPr>
              <a:solidFill>
                <a:srgbClr val="768697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dfa19acb0d_3_2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 of Part I</a:t>
            </a:r>
            <a:endParaRPr/>
          </a:p>
        </p:txBody>
      </p:sp>
      <p:sp>
        <p:nvSpPr>
          <p:cNvPr id="1151" name="Google Shape;1151;g1dfa19acb0d_3_29"/>
          <p:cNvSpPr txBox="1"/>
          <p:nvPr>
            <p:ph idx="1" type="body"/>
          </p:nvPr>
        </p:nvSpPr>
        <p:spPr>
          <a:xfrm>
            <a:off x="720000" y="1419175"/>
            <a:ext cx="77040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2"/>
                </a:solidFill>
              </a:rPr>
              <a:t>We </a:t>
            </a:r>
            <a:r>
              <a:rPr lang="en" sz="1300">
                <a:solidFill>
                  <a:schemeClr val="accent2"/>
                </a:solidFill>
              </a:rPr>
              <a:t>highlight the potential problems of each algorithms and try to use  another algorithm to improve our models.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  DT             Bagging              RF              Extremely RF               Boosting               Stacking 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The best model : </a:t>
            </a:r>
            <a:r>
              <a:rPr b="1" lang="en">
                <a:solidFill>
                  <a:schemeClr val="accent2"/>
                </a:solidFill>
              </a:rPr>
              <a:t>Stacking</a:t>
            </a:r>
            <a:endParaRPr b="1">
              <a:solidFill>
                <a:schemeClr val="accent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AutoNum type="arabicPeriod"/>
            </a:pPr>
            <a:r>
              <a:rPr lang="en">
                <a:solidFill>
                  <a:schemeClr val="accent2"/>
                </a:solidFill>
              </a:rPr>
              <a:t> high R2 values</a:t>
            </a:r>
            <a:endParaRPr>
              <a:solidFill>
                <a:schemeClr val="accent2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AutoNum type="arabicPeriod"/>
            </a:pPr>
            <a:r>
              <a:rPr lang="en">
                <a:solidFill>
                  <a:schemeClr val="accent2"/>
                </a:solidFill>
              </a:rPr>
              <a:t> low RMSE and RMSE after transform values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152" name="Google Shape;1152;g1dfa19acb0d_3_29"/>
          <p:cNvGrpSpPr/>
          <p:nvPr/>
        </p:nvGrpSpPr>
        <p:grpSpPr>
          <a:xfrm>
            <a:off x="1236496" y="2107401"/>
            <a:ext cx="212497" cy="175761"/>
            <a:chOff x="4943575" y="2516350"/>
            <a:chExt cx="98675" cy="81700"/>
          </a:xfrm>
        </p:grpSpPr>
        <p:sp>
          <p:nvSpPr>
            <p:cNvPr id="1153" name="Google Shape;1153;g1dfa19acb0d_3_2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dfa19acb0d_3_2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dfa19acb0d_3_2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dfa19acb0d_3_2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dfa19acb0d_3_2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dfa19acb0d_3_2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dfa19acb0d_3_2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1dfa19acb0d_3_2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dfa19acb0d_3_2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dfa19acb0d_3_2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dfa19acb0d_3_2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dfa19acb0d_3_2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dfa19acb0d_3_2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1dfa19acb0d_3_2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1dfa19acb0d_3_2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1dfa19acb0d_3_2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1dfa19acb0d_3_2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1dfa19acb0d_3_2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1dfa19acb0d_3_2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1dfa19acb0d_3_2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1dfa19acb0d_3_2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1dfa19acb0d_3_2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1dfa19acb0d_3_2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1dfa19acb0d_3_2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dfa19acb0d_3_2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dfa19acb0d_3_2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dfa19acb0d_3_2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1dfa19acb0d_3_2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1dfa19acb0d_3_2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dfa19acb0d_3_2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dfa19acb0d_3_2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1dfa19acb0d_3_2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dfa19acb0d_3_2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dfa19acb0d_3_2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dfa19acb0d_3_2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dfa19acb0d_3_2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1dfa19acb0d_3_2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1dfa19acb0d_3_2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1dfa19acb0d_3_2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1dfa19acb0d_3_2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1dfa19acb0d_3_2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1dfa19acb0d_3_2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1dfa19acb0d_3_2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1dfa19acb0d_3_2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1dfa19acb0d_3_2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1dfa19acb0d_3_2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1dfa19acb0d_3_2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dfa19acb0d_3_2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1dfa19acb0d_3_2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1dfa19acb0d_3_2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dfa19acb0d_3_2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dfa19acb0d_3_2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dfa19acb0d_3_2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dfa19acb0d_3_2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dfa19acb0d_3_2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dfa19acb0d_3_2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dfa19acb0d_3_2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dfa19acb0d_3_2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dfa19acb0d_3_2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dfa19acb0d_3_2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dfa19acb0d_3_2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1dfa19acb0d_3_2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1dfa19acb0d_3_2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dfa19acb0d_3_2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dfa19acb0d_3_2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dfa19acb0d_3_2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dfa19acb0d_3_2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dfa19acb0d_3_2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dfa19acb0d_3_2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dfa19acb0d_3_2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1dfa19acb0d_3_2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dfa19acb0d_3_2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dfa19acb0d_3_2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dfa19acb0d_3_2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dfa19acb0d_3_2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dfa19acb0d_3_2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1dfa19acb0d_3_2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1dfa19acb0d_3_2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g1dfa19acb0d_3_29"/>
          <p:cNvGrpSpPr/>
          <p:nvPr/>
        </p:nvGrpSpPr>
        <p:grpSpPr>
          <a:xfrm>
            <a:off x="2362771" y="2107401"/>
            <a:ext cx="212497" cy="175761"/>
            <a:chOff x="4943575" y="2516350"/>
            <a:chExt cx="98675" cy="81700"/>
          </a:xfrm>
        </p:grpSpPr>
        <p:sp>
          <p:nvSpPr>
            <p:cNvPr id="1232" name="Google Shape;1232;g1dfa19acb0d_3_2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dfa19acb0d_3_2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dfa19acb0d_3_2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dfa19acb0d_3_2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dfa19acb0d_3_2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dfa19acb0d_3_2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dfa19acb0d_3_2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dfa19acb0d_3_2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dfa19acb0d_3_2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dfa19acb0d_3_2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1dfa19acb0d_3_2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1dfa19acb0d_3_2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dfa19acb0d_3_2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dfa19acb0d_3_2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1dfa19acb0d_3_2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1dfa19acb0d_3_2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1dfa19acb0d_3_2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1dfa19acb0d_3_2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1dfa19acb0d_3_2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1dfa19acb0d_3_2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1dfa19acb0d_3_2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1dfa19acb0d_3_2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1dfa19acb0d_3_2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1dfa19acb0d_3_2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1dfa19acb0d_3_2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1dfa19acb0d_3_2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1dfa19acb0d_3_2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1dfa19acb0d_3_2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1dfa19acb0d_3_2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1dfa19acb0d_3_2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1dfa19acb0d_3_2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1dfa19acb0d_3_2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1dfa19acb0d_3_2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1dfa19acb0d_3_2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1dfa19acb0d_3_2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1dfa19acb0d_3_2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1dfa19acb0d_3_2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1dfa19acb0d_3_2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1dfa19acb0d_3_2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1dfa19acb0d_3_2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1dfa19acb0d_3_2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1dfa19acb0d_3_2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1dfa19acb0d_3_2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1dfa19acb0d_3_2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1dfa19acb0d_3_2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1dfa19acb0d_3_2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1dfa19acb0d_3_2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1dfa19acb0d_3_2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1dfa19acb0d_3_2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1dfa19acb0d_3_2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1dfa19acb0d_3_2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1dfa19acb0d_3_2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1dfa19acb0d_3_2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1dfa19acb0d_3_2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1dfa19acb0d_3_2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1dfa19acb0d_3_2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1dfa19acb0d_3_2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1dfa19acb0d_3_2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1dfa19acb0d_3_2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1dfa19acb0d_3_2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1dfa19acb0d_3_2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1dfa19acb0d_3_2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1dfa19acb0d_3_2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1dfa19acb0d_3_2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1dfa19acb0d_3_2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1dfa19acb0d_3_2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1dfa19acb0d_3_2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1dfa19acb0d_3_2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1dfa19acb0d_3_2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1dfa19acb0d_3_2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dfa19acb0d_3_2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1dfa19acb0d_3_2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dfa19acb0d_3_2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1dfa19acb0d_3_2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dfa19acb0d_3_2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1dfa19acb0d_3_2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1dfa19acb0d_3_2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1dfa19acb0d_3_2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0" name="Google Shape;1310;g1dfa19acb0d_3_29"/>
          <p:cNvGrpSpPr/>
          <p:nvPr/>
        </p:nvGrpSpPr>
        <p:grpSpPr>
          <a:xfrm>
            <a:off x="3044621" y="2107401"/>
            <a:ext cx="212497" cy="175761"/>
            <a:chOff x="4943575" y="2516350"/>
            <a:chExt cx="98675" cy="81700"/>
          </a:xfrm>
        </p:grpSpPr>
        <p:sp>
          <p:nvSpPr>
            <p:cNvPr id="1311" name="Google Shape;1311;g1dfa19acb0d_3_2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1dfa19acb0d_3_2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1dfa19acb0d_3_2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dfa19acb0d_3_2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dfa19acb0d_3_2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dfa19acb0d_3_2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dfa19acb0d_3_2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dfa19acb0d_3_2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dfa19acb0d_3_2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dfa19acb0d_3_2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dfa19acb0d_3_2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dfa19acb0d_3_2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dfa19acb0d_3_2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dfa19acb0d_3_2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dfa19acb0d_3_2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dfa19acb0d_3_2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dfa19acb0d_3_2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dfa19acb0d_3_2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1dfa19acb0d_3_2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dfa19acb0d_3_2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1dfa19acb0d_3_2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1dfa19acb0d_3_2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1dfa19acb0d_3_2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1dfa19acb0d_3_2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1dfa19acb0d_3_2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1dfa19acb0d_3_2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dfa19acb0d_3_2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dfa19acb0d_3_2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1dfa19acb0d_3_2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1dfa19acb0d_3_2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dfa19acb0d_3_2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dfa19acb0d_3_2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dfa19acb0d_3_2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dfa19acb0d_3_2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dfa19acb0d_3_2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dfa19acb0d_3_2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1dfa19acb0d_3_2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1dfa19acb0d_3_2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1dfa19acb0d_3_2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1dfa19acb0d_3_2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1dfa19acb0d_3_2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1dfa19acb0d_3_2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1dfa19acb0d_3_2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1dfa19acb0d_3_2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1dfa19acb0d_3_2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1dfa19acb0d_3_2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1dfa19acb0d_3_2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1dfa19acb0d_3_2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1dfa19acb0d_3_2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1dfa19acb0d_3_2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1dfa19acb0d_3_2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1dfa19acb0d_3_2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1dfa19acb0d_3_2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1dfa19acb0d_3_2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1dfa19acb0d_3_2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1dfa19acb0d_3_2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dfa19acb0d_3_2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1dfa19acb0d_3_2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1dfa19acb0d_3_2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1dfa19acb0d_3_2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1dfa19acb0d_3_2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1dfa19acb0d_3_2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1dfa19acb0d_3_2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1dfa19acb0d_3_2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dfa19acb0d_3_2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1dfa19acb0d_3_2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1dfa19acb0d_3_2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dfa19acb0d_3_2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dfa19acb0d_3_2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dfa19acb0d_3_2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dfa19acb0d_3_2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dfa19acb0d_3_2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1dfa19acb0d_3_2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1dfa19acb0d_3_2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1dfa19acb0d_3_2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1dfa19acb0d_3_2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1dfa19acb0d_3_2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dfa19acb0d_3_2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9" name="Google Shape;1389;g1dfa19acb0d_3_29"/>
          <p:cNvGrpSpPr/>
          <p:nvPr/>
        </p:nvGrpSpPr>
        <p:grpSpPr>
          <a:xfrm>
            <a:off x="4596346" y="2107401"/>
            <a:ext cx="212497" cy="175761"/>
            <a:chOff x="4943575" y="2516350"/>
            <a:chExt cx="98675" cy="81700"/>
          </a:xfrm>
        </p:grpSpPr>
        <p:sp>
          <p:nvSpPr>
            <p:cNvPr id="1390" name="Google Shape;1390;g1dfa19acb0d_3_2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dfa19acb0d_3_2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1dfa19acb0d_3_2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1dfa19acb0d_3_2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1dfa19acb0d_3_2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1dfa19acb0d_3_2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1dfa19acb0d_3_2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dfa19acb0d_3_2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1dfa19acb0d_3_2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1dfa19acb0d_3_2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1dfa19acb0d_3_2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1dfa19acb0d_3_2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1dfa19acb0d_3_2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1dfa19acb0d_3_2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1dfa19acb0d_3_2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1dfa19acb0d_3_2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1dfa19acb0d_3_2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1dfa19acb0d_3_2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1dfa19acb0d_3_2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1dfa19acb0d_3_2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1dfa19acb0d_3_2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1dfa19acb0d_3_2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1dfa19acb0d_3_2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1dfa19acb0d_3_2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1dfa19acb0d_3_2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1dfa19acb0d_3_2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1dfa19acb0d_3_2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dfa19acb0d_3_2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1dfa19acb0d_3_2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1dfa19acb0d_3_2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1dfa19acb0d_3_2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1dfa19acb0d_3_2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1dfa19acb0d_3_2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1dfa19acb0d_3_2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1dfa19acb0d_3_2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dfa19acb0d_3_2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1dfa19acb0d_3_2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1dfa19acb0d_3_2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1dfa19acb0d_3_2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1dfa19acb0d_3_2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1dfa19acb0d_3_2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1dfa19acb0d_3_2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1dfa19acb0d_3_2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dfa19acb0d_3_2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1dfa19acb0d_3_2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1dfa19acb0d_3_2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1dfa19acb0d_3_2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1dfa19acb0d_3_2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1dfa19acb0d_3_2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1dfa19acb0d_3_2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1dfa19acb0d_3_2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1dfa19acb0d_3_2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1dfa19acb0d_3_2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1dfa19acb0d_3_2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1dfa19acb0d_3_2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1dfa19acb0d_3_2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1dfa19acb0d_3_2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1dfa19acb0d_3_2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1dfa19acb0d_3_2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1dfa19acb0d_3_2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1dfa19acb0d_3_2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1dfa19acb0d_3_2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1dfa19acb0d_3_2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dfa19acb0d_3_2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dfa19acb0d_3_2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dfa19acb0d_3_2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dfa19acb0d_3_2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1dfa19acb0d_3_2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1dfa19acb0d_3_2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1dfa19acb0d_3_2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1dfa19acb0d_3_2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1dfa19acb0d_3_2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1dfa19acb0d_3_2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1dfa19acb0d_3_2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1dfa19acb0d_3_2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1dfa19acb0d_3_2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1dfa19acb0d_3_2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1dfa19acb0d_3_2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8" name="Google Shape;1468;g1dfa19acb0d_3_29"/>
          <p:cNvGrpSpPr/>
          <p:nvPr/>
        </p:nvGrpSpPr>
        <p:grpSpPr>
          <a:xfrm>
            <a:off x="5788821" y="2107401"/>
            <a:ext cx="212497" cy="175761"/>
            <a:chOff x="4943575" y="2516350"/>
            <a:chExt cx="98675" cy="81700"/>
          </a:xfrm>
        </p:grpSpPr>
        <p:sp>
          <p:nvSpPr>
            <p:cNvPr id="1469" name="Google Shape;1469;g1dfa19acb0d_3_2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1dfa19acb0d_3_2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1dfa19acb0d_3_2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1dfa19acb0d_3_2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1dfa19acb0d_3_2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1dfa19acb0d_3_2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1dfa19acb0d_3_2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1dfa19acb0d_3_2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1dfa19acb0d_3_2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1dfa19acb0d_3_2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1dfa19acb0d_3_2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1dfa19acb0d_3_2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1dfa19acb0d_3_2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1dfa19acb0d_3_2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1dfa19acb0d_3_2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1dfa19acb0d_3_2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1dfa19acb0d_3_2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1dfa19acb0d_3_2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1dfa19acb0d_3_2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1dfa19acb0d_3_2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1dfa19acb0d_3_2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1dfa19acb0d_3_2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1dfa19acb0d_3_2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1dfa19acb0d_3_2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1dfa19acb0d_3_2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1dfa19acb0d_3_2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1dfa19acb0d_3_2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1dfa19acb0d_3_2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1dfa19acb0d_3_2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1dfa19acb0d_3_2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1dfa19acb0d_3_2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1dfa19acb0d_3_2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1dfa19acb0d_3_2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1dfa19acb0d_3_2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1dfa19acb0d_3_2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1dfa19acb0d_3_2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1dfa19acb0d_3_2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1dfa19acb0d_3_2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1dfa19acb0d_3_2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1dfa19acb0d_3_2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1dfa19acb0d_3_2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1dfa19acb0d_3_2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1dfa19acb0d_3_2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1dfa19acb0d_3_2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1dfa19acb0d_3_2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1dfa19acb0d_3_2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1dfa19acb0d_3_2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1dfa19acb0d_3_2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1dfa19acb0d_3_2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1dfa19acb0d_3_2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1dfa19acb0d_3_2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1dfa19acb0d_3_2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1dfa19acb0d_3_2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1dfa19acb0d_3_2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1dfa19acb0d_3_2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1dfa19acb0d_3_2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1dfa19acb0d_3_2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1dfa19acb0d_3_2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1dfa19acb0d_3_2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1dfa19acb0d_3_2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1dfa19acb0d_3_2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1dfa19acb0d_3_2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1dfa19acb0d_3_2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1dfa19acb0d_3_2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1dfa19acb0d_3_2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1dfa19acb0d_3_2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dfa19acb0d_3_2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dfa19acb0d_3_2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dfa19acb0d_3_2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dfa19acb0d_3_2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dfa19acb0d_3_2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dfa19acb0d_3_2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1dfa19acb0d_3_2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1dfa19acb0d_3_2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1dfa19acb0d_3_2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1dfa19acb0d_3_2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1dfa19acb0d_3_2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dfa19acb0d_3_2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g2233b4b6548_1_9"/>
          <p:cNvPicPr preferRelativeResize="0"/>
          <p:nvPr/>
        </p:nvPicPr>
        <p:blipFill rotWithShape="1">
          <a:blip r:embed="rId3">
            <a:alphaModFix/>
          </a:blip>
          <a:srcRect b="0" l="32204" r="33264" t="0"/>
          <a:stretch/>
        </p:blipFill>
        <p:spPr>
          <a:xfrm>
            <a:off x="0" y="0"/>
            <a:ext cx="26607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g2233b4b6548_1_9"/>
          <p:cNvSpPr/>
          <p:nvPr/>
        </p:nvSpPr>
        <p:spPr>
          <a:xfrm flipH="1">
            <a:off x="5727053" y="2103161"/>
            <a:ext cx="510900" cy="4869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g2233b4b6548_1_9"/>
          <p:cNvSpPr/>
          <p:nvPr/>
        </p:nvSpPr>
        <p:spPr>
          <a:xfrm flipH="1">
            <a:off x="2876253" y="2103161"/>
            <a:ext cx="510900" cy="4869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g2233b4b6548_1_9"/>
          <p:cNvSpPr/>
          <p:nvPr/>
        </p:nvSpPr>
        <p:spPr>
          <a:xfrm>
            <a:off x="-100" y="-125"/>
            <a:ext cx="2660700" cy="51435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g2233b4b6548_1_9"/>
          <p:cNvSpPr txBox="1"/>
          <p:nvPr>
            <p:ph idx="1" type="subTitle"/>
          </p:nvPr>
        </p:nvSpPr>
        <p:spPr>
          <a:xfrm>
            <a:off x="3535299" y="2393811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ADE"/>
                </a:solidFill>
              </a:rPr>
              <a:t>Airbnb price prediction</a:t>
            </a:r>
            <a:endParaRPr>
              <a:solidFill>
                <a:srgbClr val="D4DADE"/>
              </a:solidFill>
            </a:endParaRPr>
          </a:p>
        </p:txBody>
      </p:sp>
      <p:sp>
        <p:nvSpPr>
          <p:cNvPr id="1556" name="Google Shape;1556;g2233b4b6548_1_9"/>
          <p:cNvSpPr txBox="1"/>
          <p:nvPr>
            <p:ph type="title"/>
          </p:nvPr>
        </p:nvSpPr>
        <p:spPr>
          <a:xfrm>
            <a:off x="2876253" y="2172611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557" name="Google Shape;1557;g2233b4b6548_1_9"/>
          <p:cNvSpPr txBox="1"/>
          <p:nvPr>
            <p:ph idx="2" type="ctrTitle"/>
          </p:nvPr>
        </p:nvSpPr>
        <p:spPr>
          <a:xfrm>
            <a:off x="2969925" y="540000"/>
            <a:ext cx="545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58" name="Google Shape;1558;g2233b4b6548_1_9"/>
          <p:cNvSpPr txBox="1"/>
          <p:nvPr>
            <p:ph idx="3" type="subTitle"/>
          </p:nvPr>
        </p:nvSpPr>
        <p:spPr>
          <a:xfrm>
            <a:off x="3527941" y="2028959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D4DADE"/>
                </a:solidFill>
              </a:rPr>
              <a:t>Part 1</a:t>
            </a:r>
            <a:endParaRPr>
              <a:solidFill>
                <a:srgbClr val="D4DADE"/>
              </a:solidFill>
            </a:endParaRPr>
          </a:p>
        </p:txBody>
      </p:sp>
      <p:sp>
        <p:nvSpPr>
          <p:cNvPr id="1559" name="Google Shape;1559;g2233b4b6548_1_9"/>
          <p:cNvSpPr txBox="1"/>
          <p:nvPr>
            <p:ph idx="7" type="subTitle"/>
          </p:nvPr>
        </p:nvSpPr>
        <p:spPr>
          <a:xfrm>
            <a:off x="6386700" y="2393936"/>
            <a:ext cx="2040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decision tree from scratch</a:t>
            </a:r>
            <a:endParaRPr/>
          </a:p>
        </p:txBody>
      </p:sp>
      <p:sp>
        <p:nvSpPr>
          <p:cNvPr id="1560" name="Google Shape;1560;g2233b4b6548_1_9"/>
          <p:cNvSpPr txBox="1"/>
          <p:nvPr>
            <p:ph idx="8" type="title"/>
          </p:nvPr>
        </p:nvSpPr>
        <p:spPr>
          <a:xfrm>
            <a:off x="5727053" y="2172611"/>
            <a:ext cx="510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561" name="Google Shape;1561;g2233b4b6548_1_9"/>
          <p:cNvSpPr txBox="1"/>
          <p:nvPr>
            <p:ph idx="9" type="subTitle"/>
          </p:nvPr>
        </p:nvSpPr>
        <p:spPr>
          <a:xfrm>
            <a:off x="6383711" y="2028364"/>
            <a:ext cx="2040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Part 2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g223516ed4ba_1_2"/>
          <p:cNvGrpSpPr/>
          <p:nvPr/>
        </p:nvGrpSpPr>
        <p:grpSpPr>
          <a:xfrm>
            <a:off x="5151850" y="0"/>
            <a:ext cx="3992151" cy="5143500"/>
            <a:chOff x="5151850" y="0"/>
            <a:chExt cx="3992151" cy="5143500"/>
          </a:xfrm>
        </p:grpSpPr>
        <p:pic>
          <p:nvPicPr>
            <p:cNvPr id="1567" name="Google Shape;1567;g223516ed4ba_1_2"/>
            <p:cNvPicPr preferRelativeResize="0"/>
            <p:nvPr/>
          </p:nvPicPr>
          <p:blipFill rotWithShape="1">
            <a:blip r:embed="rId3">
              <a:alphaModFix/>
            </a:blip>
            <a:srcRect b="0" l="0" r="48256" t="0"/>
            <a:stretch/>
          </p:blipFill>
          <p:spPr>
            <a:xfrm>
              <a:off x="5151850" y="0"/>
              <a:ext cx="3992151" cy="5143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8" name="Google Shape;1568;g223516ed4ba_1_2"/>
            <p:cNvSpPr/>
            <p:nvPr/>
          </p:nvSpPr>
          <p:spPr>
            <a:xfrm flipH="1">
              <a:off x="5151900" y="0"/>
              <a:ext cx="39921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9" name="Google Shape;1569;g223516ed4ba_1_2"/>
          <p:cNvSpPr/>
          <p:nvPr/>
        </p:nvSpPr>
        <p:spPr>
          <a:xfrm flipH="1">
            <a:off x="1025600" y="1915713"/>
            <a:ext cx="1359900" cy="13815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g223516ed4ba_1_2"/>
          <p:cNvSpPr/>
          <p:nvPr/>
        </p:nvSpPr>
        <p:spPr>
          <a:xfrm flipH="1">
            <a:off x="4982500" y="0"/>
            <a:ext cx="361800" cy="41445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223516ed4ba_1_2"/>
          <p:cNvSpPr txBox="1"/>
          <p:nvPr>
            <p:ph type="ctrTitle"/>
          </p:nvPr>
        </p:nvSpPr>
        <p:spPr>
          <a:xfrm flipH="1">
            <a:off x="2615900" y="2087758"/>
            <a:ext cx="1796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1572" name="Google Shape;1572;g223516ed4ba_1_2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1.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2373325dc1_0_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cxnSp>
        <p:nvCxnSpPr>
          <p:cNvPr id="1578" name="Google Shape;1578;g22373325dc1_0_2"/>
          <p:cNvCxnSpPr>
            <a:endCxn id="1579" idx="1"/>
          </p:cNvCxnSpPr>
          <p:nvPr/>
        </p:nvCxnSpPr>
        <p:spPr>
          <a:xfrm>
            <a:off x="5963675" y="2037275"/>
            <a:ext cx="911700" cy="158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0" name="Google Shape;1580;g22373325dc1_0_2"/>
          <p:cNvCxnSpPr>
            <a:stCxn id="1581" idx="3"/>
            <a:endCxn id="1582" idx="1"/>
          </p:cNvCxnSpPr>
          <p:nvPr/>
        </p:nvCxnSpPr>
        <p:spPr>
          <a:xfrm flipH="1" rot="10800000">
            <a:off x="5891075" y="1699275"/>
            <a:ext cx="984300" cy="336000"/>
          </a:xfrm>
          <a:prstGeom prst="bentConnector3">
            <a:avLst>
              <a:gd fmla="val 5363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3" name="Google Shape;1583;g22373325dc1_0_2"/>
          <p:cNvCxnSpPr/>
          <p:nvPr/>
        </p:nvCxnSpPr>
        <p:spPr>
          <a:xfrm flipH="1" rot="10800000">
            <a:off x="1885000" y="2097250"/>
            <a:ext cx="1122600" cy="855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4" name="Google Shape;1584;g22373325dc1_0_2"/>
          <p:cNvCxnSpPr/>
          <p:nvPr/>
        </p:nvCxnSpPr>
        <p:spPr>
          <a:xfrm>
            <a:off x="1864175" y="2952250"/>
            <a:ext cx="1122000" cy="882300"/>
          </a:xfrm>
          <a:prstGeom prst="bentConnector3">
            <a:avLst>
              <a:gd fmla="val 51972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5" name="Google Shape;1585;g22373325dc1_0_2"/>
          <p:cNvSpPr/>
          <p:nvPr/>
        </p:nvSpPr>
        <p:spPr>
          <a:xfrm>
            <a:off x="889300" y="2799227"/>
            <a:ext cx="995700" cy="381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CART</a:t>
            </a:r>
            <a:endParaRPr b="0" i="0" sz="20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82" name="Google Shape;1582;g22373325dc1_0_2"/>
          <p:cNvSpPr/>
          <p:nvPr/>
        </p:nvSpPr>
        <p:spPr>
          <a:xfrm>
            <a:off x="6875375" y="1508425"/>
            <a:ext cx="1198800" cy="381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Regression?</a:t>
            </a:r>
            <a:endParaRPr b="0" i="0" sz="900" u="none" cap="none" strike="noStrike">
              <a:solidFill>
                <a:schemeClr val="accent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86" name="Google Shape;1586;g22373325dc1_0_2"/>
          <p:cNvSpPr/>
          <p:nvPr/>
        </p:nvSpPr>
        <p:spPr>
          <a:xfrm>
            <a:off x="6875375" y="3131025"/>
            <a:ext cx="1740000" cy="3819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At which value point?</a:t>
            </a:r>
            <a:endParaRPr b="0" i="0" sz="1100" u="none" cap="none" strike="noStrike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79" name="Google Shape;1579;g22373325dc1_0_2"/>
          <p:cNvSpPr/>
          <p:nvPr/>
        </p:nvSpPr>
        <p:spPr>
          <a:xfrm>
            <a:off x="6875375" y="2004425"/>
            <a:ext cx="1198800" cy="381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Classification?</a:t>
            </a:r>
            <a:endParaRPr b="0" i="0" sz="1100" u="none" cap="none" strike="noStrike">
              <a:solidFill>
                <a:schemeClr val="accent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87" name="Google Shape;1587;g22373325dc1_0_2"/>
          <p:cNvSpPr/>
          <p:nvPr/>
        </p:nvSpPr>
        <p:spPr>
          <a:xfrm>
            <a:off x="6875375" y="2596125"/>
            <a:ext cx="1470600" cy="3819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Which feature?</a:t>
            </a:r>
            <a:endParaRPr b="0" i="0" sz="1100" u="none" cap="none" strike="noStrike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88" name="Google Shape;1588;g22373325dc1_0_2"/>
          <p:cNvSpPr/>
          <p:nvPr/>
        </p:nvSpPr>
        <p:spPr>
          <a:xfrm flipH="1">
            <a:off x="9044100" y="1230300"/>
            <a:ext cx="99900" cy="39132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g22373325dc1_0_2"/>
          <p:cNvSpPr/>
          <p:nvPr/>
        </p:nvSpPr>
        <p:spPr>
          <a:xfrm>
            <a:off x="2986475" y="1664625"/>
            <a:ext cx="2904600" cy="741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u="sng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Loss Function</a:t>
            </a: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</a:t>
            </a:r>
            <a:r>
              <a:rPr lang="en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How to measure the model performance?</a:t>
            </a:r>
            <a:endParaRPr i="0" sz="13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89" name="Google Shape;1589;g22373325dc1_0_2"/>
          <p:cNvSpPr/>
          <p:nvPr/>
        </p:nvSpPr>
        <p:spPr>
          <a:xfrm>
            <a:off x="2986475" y="2596125"/>
            <a:ext cx="2904600" cy="788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u="sng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Impurity Function: </a:t>
            </a:r>
            <a:endParaRPr sz="1600" u="sng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How to find the best split?</a:t>
            </a:r>
            <a:endParaRPr b="0" i="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90" name="Google Shape;1590;g22373325dc1_0_2"/>
          <p:cNvSpPr/>
          <p:nvPr/>
        </p:nvSpPr>
        <p:spPr>
          <a:xfrm>
            <a:off x="2986475" y="3574425"/>
            <a:ext cx="2904600" cy="741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u="sng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Define Stopping Criteria</a:t>
            </a: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</a:t>
            </a:r>
            <a:r>
              <a:rPr lang="en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When to stop growing the tree?</a:t>
            </a:r>
            <a:endParaRPr i="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591" name="Google Shape;1591;g22373325dc1_0_2"/>
          <p:cNvCxnSpPr/>
          <p:nvPr/>
        </p:nvCxnSpPr>
        <p:spPr>
          <a:xfrm flipH="1" rot="10800000">
            <a:off x="1874525" y="2952250"/>
            <a:ext cx="1101300" cy="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2" name="Google Shape;1592;g22373325dc1_0_2"/>
          <p:cNvCxnSpPr/>
          <p:nvPr/>
        </p:nvCxnSpPr>
        <p:spPr>
          <a:xfrm>
            <a:off x="5963975" y="3126950"/>
            <a:ext cx="911700" cy="158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3" name="Google Shape;1593;g22373325dc1_0_2"/>
          <p:cNvCxnSpPr/>
          <p:nvPr/>
        </p:nvCxnSpPr>
        <p:spPr>
          <a:xfrm flipH="1" rot="10800000">
            <a:off x="5891375" y="2788950"/>
            <a:ext cx="984300" cy="336000"/>
          </a:xfrm>
          <a:prstGeom prst="bentConnector3">
            <a:avLst>
              <a:gd fmla="val 53635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g223516ed4ba_1_12"/>
          <p:cNvGrpSpPr/>
          <p:nvPr/>
        </p:nvGrpSpPr>
        <p:grpSpPr>
          <a:xfrm>
            <a:off x="-150" y="0"/>
            <a:ext cx="3422100" cy="5143500"/>
            <a:chOff x="-150" y="0"/>
            <a:chExt cx="3422100" cy="5143500"/>
          </a:xfrm>
        </p:grpSpPr>
        <p:pic>
          <p:nvPicPr>
            <p:cNvPr id="1599" name="Google Shape;1599;g223516ed4ba_1_12"/>
            <p:cNvPicPr preferRelativeResize="0"/>
            <p:nvPr/>
          </p:nvPicPr>
          <p:blipFill rotWithShape="1">
            <a:blip r:embed="rId3">
              <a:alphaModFix/>
            </a:blip>
            <a:srcRect b="0" l="27793" r="27793" t="0"/>
            <a:stretch/>
          </p:blipFill>
          <p:spPr>
            <a:xfrm>
              <a:off x="0" y="75"/>
              <a:ext cx="3421950" cy="514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0" name="Google Shape;1600;g223516ed4ba_1_12"/>
            <p:cNvSpPr/>
            <p:nvPr/>
          </p:nvSpPr>
          <p:spPr>
            <a:xfrm flipH="1">
              <a:off x="-150" y="0"/>
              <a:ext cx="34221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1" name="Google Shape;1601;g223516ed4ba_1_12"/>
          <p:cNvSpPr/>
          <p:nvPr/>
        </p:nvSpPr>
        <p:spPr>
          <a:xfrm flipH="1">
            <a:off x="300" y="900600"/>
            <a:ext cx="405600" cy="42429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g223516ed4ba_1_12"/>
          <p:cNvSpPr/>
          <p:nvPr/>
        </p:nvSpPr>
        <p:spPr>
          <a:xfrm flipH="1">
            <a:off x="6758400" y="1921250"/>
            <a:ext cx="1359900" cy="13815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223516ed4ba_1_12"/>
          <p:cNvSpPr txBox="1"/>
          <p:nvPr>
            <p:ph type="ctrTitle"/>
          </p:nvPr>
        </p:nvSpPr>
        <p:spPr>
          <a:xfrm flipH="1">
            <a:off x="3837225" y="2106150"/>
            <a:ext cx="2677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Decision Tree Building</a:t>
            </a:r>
            <a:endParaRPr/>
          </a:p>
        </p:txBody>
      </p:sp>
      <p:sp>
        <p:nvSpPr>
          <p:cNvPr id="1604" name="Google Shape;1604;g223516ed4ba_1_12"/>
          <p:cNvSpPr txBox="1"/>
          <p:nvPr>
            <p:ph idx="2" type="title"/>
          </p:nvPr>
        </p:nvSpPr>
        <p:spPr>
          <a:xfrm flipH="1">
            <a:off x="6930292" y="2078900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1dfa19acb0d_0_218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1dfa19acb0d_0_218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dfa19acb0d_0_218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dfa19acb0d_0_218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dfa19acb0d_0_218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549" name="Google Shape;549;g1dfa19acb0d_0_218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550" name="Google Shape;550;g1dfa19acb0d_0_218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Defining the problem and the motivation</a:t>
            </a:r>
            <a:endParaRPr/>
          </a:p>
        </p:txBody>
      </p:sp>
      <p:sp>
        <p:nvSpPr>
          <p:cNvPr id="551" name="Google Shape;551;g1dfa19acb0d_0_218"/>
          <p:cNvSpPr txBox="1"/>
          <p:nvPr>
            <p:ph idx="2" type="ctrTitle"/>
          </p:nvPr>
        </p:nvSpPr>
        <p:spPr>
          <a:xfrm>
            <a:off x="4034424" y="2083875"/>
            <a:ext cx="2290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EDA &amp; Preprocessing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52" name="Google Shape;552;g1dfa19acb0d_0_218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Exploratory data analysis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53" name="Google Shape;553;g1dfa19acb0d_0_218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02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54" name="Google Shape;554;g1dfa19acb0d_0_218"/>
          <p:cNvSpPr txBox="1"/>
          <p:nvPr>
            <p:ph idx="5" type="ctrTitle"/>
          </p:nvPr>
        </p:nvSpPr>
        <p:spPr>
          <a:xfrm>
            <a:off x="6324676" y="2083900"/>
            <a:ext cx="2254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Feature Engineering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55" name="Google Shape;555;g1dfa19acb0d_0_218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Generating useful new features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56" name="Google Shape;556;g1dfa19acb0d_0_218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03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57" name="Google Shape;557;g1dfa19acb0d_0_218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58" name="Google Shape;558;g1dfa19acb0d_0_218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g1dfa19acb0d_0_218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g1dfa19acb0d_0_218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g1dfa19acb0d_0_218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Feature Selection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2" name="Google Shape;562;g1dfa19acb0d_0_218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Models &amp;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3" name="Google Shape;563;g1dfa19acb0d_0_218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Conclusion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4" name="Google Shape;564;g1dfa19acb0d_0_218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Describe the topic</a:t>
            </a:r>
            <a:br>
              <a:rPr lang="en">
                <a:solidFill>
                  <a:srgbClr val="768697"/>
                </a:solidFill>
              </a:rPr>
            </a:br>
            <a:r>
              <a:rPr lang="en">
                <a:solidFill>
                  <a:srgbClr val="768697"/>
                </a:solidFill>
              </a:rPr>
              <a:t>of the section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5" name="Google Shape;565;g1dfa19acb0d_0_218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Implemented models and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6" name="Google Shape;566;g1dfa19acb0d_0_218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05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7" name="Google Shape;567;g1dfa19acb0d_0_218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06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8" name="Google Shape;568;g1dfa19acb0d_0_218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04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69" name="Google Shape;569;g1dfa19acb0d_0_218"/>
          <p:cNvSpPr txBox="1"/>
          <p:nvPr>
            <p:ph idx="19" type="subTitle"/>
          </p:nvPr>
        </p:nvSpPr>
        <p:spPr>
          <a:xfrm>
            <a:off x="6328250" y="4140125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Comparison of model performance and conclusions</a:t>
            </a:r>
            <a:endParaRPr>
              <a:solidFill>
                <a:srgbClr val="768697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223516ed4ba_1_79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PSEUDO CODE</a:t>
            </a:r>
            <a:endParaRPr/>
          </a:p>
        </p:txBody>
      </p:sp>
      <p:sp>
        <p:nvSpPr>
          <p:cNvPr id="1610" name="Google Shape;1610;g223516ed4ba_1_79"/>
          <p:cNvSpPr txBox="1"/>
          <p:nvPr>
            <p:ph idx="4294967295" type="body"/>
          </p:nvPr>
        </p:nvSpPr>
        <p:spPr>
          <a:xfrm>
            <a:off x="720000" y="1056200"/>
            <a:ext cx="77040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= [(data,path)]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depth until maximum depth: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f</a:t>
            </a:r>
            <a:r>
              <a:rPr lang="en"/>
              <a:t>or each dataset in datasets: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i</a:t>
            </a:r>
            <a:r>
              <a:rPr lang="en"/>
              <a:t>f (num. </a:t>
            </a:r>
            <a:r>
              <a:rPr lang="en"/>
              <a:t>o</a:t>
            </a:r>
            <a:r>
              <a:rPr lang="en"/>
              <a:t>f unique values is 1) or (num. of values is less than min samples):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r>
              <a:rPr lang="en"/>
              <a:t>c</a:t>
            </a:r>
            <a:r>
              <a:rPr lang="en"/>
              <a:t>reate leaf and save (path,leaf)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e</a:t>
            </a:r>
            <a:r>
              <a:rPr lang="en"/>
              <a:t>lse: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Find potential split locations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Determine best split location based on gini or mse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Split data into left and right according to best split location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i</a:t>
            </a:r>
            <a:r>
              <a:rPr lang="en"/>
              <a:t>f either data_left or data_right are empty: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Create leaf of parent data and save </a:t>
            </a:r>
            <a:r>
              <a:rPr lang="en"/>
              <a:t>(path,leaf)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else: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Save split conditions (path,split_column,split_value)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Save split data for the next depth loop (data_left/right,path+’,l/,r’)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set split data from this depth as the datasets for the next depth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all final datasets at the max depth into leaves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all leaves and split conditions so they can be used for predictions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g223516ed4ba_1_22"/>
          <p:cNvGrpSpPr/>
          <p:nvPr/>
        </p:nvGrpSpPr>
        <p:grpSpPr>
          <a:xfrm>
            <a:off x="5695100" y="0"/>
            <a:ext cx="3448899" cy="5143500"/>
            <a:chOff x="5695100" y="0"/>
            <a:chExt cx="3448899" cy="5143500"/>
          </a:xfrm>
        </p:grpSpPr>
        <p:pic>
          <p:nvPicPr>
            <p:cNvPr id="1616" name="Google Shape;1616;g223516ed4ba_1_22"/>
            <p:cNvPicPr preferRelativeResize="0"/>
            <p:nvPr/>
          </p:nvPicPr>
          <p:blipFill rotWithShape="1">
            <a:blip r:embed="rId3">
              <a:alphaModFix/>
            </a:blip>
            <a:srcRect b="0" l="28007" r="27287" t="0"/>
            <a:stretch/>
          </p:blipFill>
          <p:spPr>
            <a:xfrm>
              <a:off x="5695100" y="0"/>
              <a:ext cx="3448899" cy="5143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g223516ed4ba_1_22"/>
            <p:cNvSpPr/>
            <p:nvPr/>
          </p:nvSpPr>
          <p:spPr>
            <a:xfrm flipH="1">
              <a:off x="5695150" y="0"/>
              <a:ext cx="3448800" cy="5143500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8" name="Google Shape;1618;g223516ed4ba_1_22"/>
          <p:cNvSpPr/>
          <p:nvPr/>
        </p:nvSpPr>
        <p:spPr>
          <a:xfrm flipH="1">
            <a:off x="1025600" y="1915713"/>
            <a:ext cx="1359900" cy="13815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g223516ed4ba_1_22"/>
          <p:cNvSpPr/>
          <p:nvPr/>
        </p:nvSpPr>
        <p:spPr>
          <a:xfrm flipH="1">
            <a:off x="8987100" y="-7350"/>
            <a:ext cx="156900" cy="5150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g223516ed4ba_1_22"/>
          <p:cNvSpPr txBox="1"/>
          <p:nvPr>
            <p:ph type="ctrTitle"/>
          </p:nvPr>
        </p:nvSpPr>
        <p:spPr>
          <a:xfrm flipH="1">
            <a:off x="2616200" y="2106150"/>
            <a:ext cx="2606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Implementation &amp; Results</a:t>
            </a:r>
            <a:endParaRPr/>
          </a:p>
        </p:txBody>
      </p:sp>
      <p:sp>
        <p:nvSpPr>
          <p:cNvPr id="1621" name="Google Shape;1621;g223516ed4ba_1_22"/>
          <p:cNvSpPr txBox="1"/>
          <p:nvPr>
            <p:ph idx="2" type="title"/>
          </p:nvPr>
        </p:nvSpPr>
        <p:spPr>
          <a:xfrm flipH="1">
            <a:off x="1197500" y="2073363"/>
            <a:ext cx="1016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23516ed4ba_1_3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Implementation &amp; Comparison</a:t>
            </a:r>
            <a:endParaRPr/>
          </a:p>
        </p:txBody>
      </p:sp>
      <p:graphicFrame>
        <p:nvGraphicFramePr>
          <p:cNvPr id="1627" name="Google Shape;1627;g223516ed4ba_1_32"/>
          <p:cNvGraphicFramePr/>
          <p:nvPr/>
        </p:nvGraphicFramePr>
        <p:xfrm>
          <a:off x="4595900" y="18447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{3F608FF5-3F6B-464C-95C0-BF82D705A86C}</a:tableStyleId>
              </a:tblPr>
              <a:tblGrid>
                <a:gridCol w="1476700"/>
                <a:gridCol w="1147000"/>
                <a:gridCol w="1192500"/>
              </a:tblGrid>
              <a:tr h="83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Algorithm</a:t>
                      </a:r>
                      <a:endParaRPr b="1"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Accuracy</a:t>
                      </a:r>
                      <a:endParaRPr sz="1700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(Classifier)</a:t>
                      </a:r>
                      <a:endParaRPr sz="1700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MSE</a:t>
                      </a:r>
                      <a:endParaRPr sz="1700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accen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(Regressor)</a:t>
                      </a:r>
                      <a:endParaRPr sz="1700">
                        <a:solidFill>
                          <a:schemeClr val="accen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Decision Tree </a:t>
                      </a:r>
                      <a:endParaRPr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from scratch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0.81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10.79</a:t>
                      </a:r>
                      <a:endParaRPr b="1"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Sklearn </a:t>
                      </a:r>
                      <a:endParaRPr sz="110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Decision Tree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D6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0.87</a:t>
                      </a:r>
                      <a:endParaRPr b="1"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12.93</a:t>
                      </a:r>
                      <a:endParaRPr sz="1100" u="none" cap="none" strike="noStrike">
                        <a:solidFill>
                          <a:srgbClr val="073763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8" name="Google Shape;1628;g223516ed4ba_1_32"/>
          <p:cNvSpPr txBox="1"/>
          <p:nvPr/>
        </p:nvSpPr>
        <p:spPr>
          <a:xfrm>
            <a:off x="1151900" y="1513394"/>
            <a:ext cx="30318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BMI Dataset (500 Rows)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9" name="Google Shape;1629;g223516ed4ba_1_32"/>
          <p:cNvSpPr txBox="1"/>
          <p:nvPr/>
        </p:nvSpPr>
        <p:spPr>
          <a:xfrm>
            <a:off x="1150495" y="1124544"/>
            <a:ext cx="303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</a:t>
            </a:r>
            <a:endParaRPr b="0" i="0" sz="20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30" name="Google Shape;1630;g223516ed4ba_1_32"/>
          <p:cNvSpPr/>
          <p:nvPr/>
        </p:nvSpPr>
        <p:spPr>
          <a:xfrm>
            <a:off x="915900" y="1204045"/>
            <a:ext cx="157800" cy="15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223516ed4ba_1_32"/>
          <p:cNvSpPr txBox="1"/>
          <p:nvPr/>
        </p:nvSpPr>
        <p:spPr>
          <a:xfrm>
            <a:off x="1153100" y="3459450"/>
            <a:ext cx="38163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gender / height / weight / BMI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32" name="Google Shape;1632;g223516ed4ba_1_32"/>
          <p:cNvSpPr txBox="1"/>
          <p:nvPr/>
        </p:nvSpPr>
        <p:spPr>
          <a:xfrm>
            <a:off x="1160616" y="3070594"/>
            <a:ext cx="303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Variables</a:t>
            </a:r>
            <a:endParaRPr b="0" i="0" sz="20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33" name="Google Shape;1633;g223516ed4ba_1_32"/>
          <p:cNvSpPr/>
          <p:nvPr/>
        </p:nvSpPr>
        <p:spPr>
          <a:xfrm>
            <a:off x="915900" y="3150095"/>
            <a:ext cx="157800" cy="15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223516ed4ba_1_32"/>
          <p:cNvSpPr txBox="1"/>
          <p:nvPr/>
        </p:nvSpPr>
        <p:spPr>
          <a:xfrm>
            <a:off x="1150495" y="3873048"/>
            <a:ext cx="3031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Target Variable</a:t>
            </a:r>
            <a:endParaRPr b="0" i="0" sz="2000" u="none" cap="none" strike="noStrik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35" name="Google Shape;1635;g223516ed4ba_1_32"/>
          <p:cNvSpPr/>
          <p:nvPr/>
        </p:nvSpPr>
        <p:spPr>
          <a:xfrm>
            <a:off x="915900" y="3952549"/>
            <a:ext cx="157800" cy="15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6" name="Google Shape;1636;g223516ed4ba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490" y="1813413"/>
            <a:ext cx="2223522" cy="11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g223516ed4ba_1_32"/>
          <p:cNvSpPr txBox="1"/>
          <p:nvPr/>
        </p:nvSpPr>
        <p:spPr>
          <a:xfrm>
            <a:off x="1073700" y="4221200"/>
            <a:ext cx="2874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Classification: BMI Index</a:t>
            </a:r>
            <a:endParaRPr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Regression: Height</a:t>
            </a:r>
            <a:endParaRPr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1dfa19acb0d_0_634"/>
          <p:cNvSpPr txBox="1"/>
          <p:nvPr>
            <p:ph type="ctrTitle"/>
          </p:nvPr>
        </p:nvSpPr>
        <p:spPr>
          <a:xfrm>
            <a:off x="811099" y="1603300"/>
            <a:ext cx="32970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0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575" name="Google Shape;575;p60"/>
          <p:cNvSpPr txBox="1"/>
          <p:nvPr/>
        </p:nvSpPr>
        <p:spPr>
          <a:xfrm>
            <a:off x="437950" y="1186500"/>
            <a:ext cx="8237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Traditional hotels dominate the accommodation market, but Airbnb is rapidly growing as a major player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dynamic accommodation market is affected by economic conditions, government policies, and external factors like natural disasters or pandemics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price of an apartment or a room on Airbnb can be significantly impacted by factors like area, construction quality, location, and amenities, making accurate pricing challenging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Real estate players like developers, investors, and agents rely on accurate pricing models to make informed decisions about pricing strategy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 robust pricing model for Airbnb can benefit both property owners and travelers, ensuring fair prices and informed decisions.</a:t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1dfa19acb0d_0_247"/>
          <p:cNvPicPr preferRelativeResize="0"/>
          <p:nvPr/>
        </p:nvPicPr>
        <p:blipFill rotWithShape="1">
          <a:blip r:embed="rId3">
            <a:alphaModFix/>
          </a:blip>
          <a:srcRect b="1630" l="0" r="0" t="31282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1dfa19acb0d_0_247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dfa19acb0d_0_247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5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dfa19acb0d_0_247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dfa19acb0d_0_247"/>
          <p:cNvSpPr txBox="1"/>
          <p:nvPr>
            <p:ph idx="9"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 PART 1</a:t>
            </a:r>
            <a:endParaRPr/>
          </a:p>
        </p:txBody>
      </p:sp>
      <p:sp>
        <p:nvSpPr>
          <p:cNvPr id="585" name="Google Shape;585;g1dfa19acb0d_0_247"/>
          <p:cNvSpPr txBox="1"/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Problem Definition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86" name="Google Shape;586;g1dfa19acb0d_0_247"/>
          <p:cNvSpPr txBox="1"/>
          <p:nvPr>
            <p:ph idx="1" type="subTitle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Defining the problem and the motivation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87" name="Google Shape;587;g1dfa19acb0d_0_247"/>
          <p:cNvSpPr txBox="1"/>
          <p:nvPr>
            <p:ph idx="2" type="ctrTitle"/>
          </p:nvPr>
        </p:nvSpPr>
        <p:spPr>
          <a:xfrm>
            <a:off x="4034424" y="2083875"/>
            <a:ext cx="2290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 &amp; Preprocessing</a:t>
            </a:r>
            <a:endParaRPr/>
          </a:p>
        </p:txBody>
      </p:sp>
      <p:sp>
        <p:nvSpPr>
          <p:cNvPr id="588" name="Google Shape;588;g1dfa19acb0d_0_247"/>
          <p:cNvSpPr txBox="1"/>
          <p:nvPr>
            <p:ph idx="3" type="subTitle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589" name="Google Shape;589;g1dfa19acb0d_0_247"/>
          <p:cNvSpPr txBox="1"/>
          <p:nvPr>
            <p:ph idx="4" type="title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0" name="Google Shape;590;g1dfa19acb0d_0_247"/>
          <p:cNvSpPr txBox="1"/>
          <p:nvPr>
            <p:ph idx="5" type="ctrTitle"/>
          </p:nvPr>
        </p:nvSpPr>
        <p:spPr>
          <a:xfrm>
            <a:off x="6324677" y="2083900"/>
            <a:ext cx="26259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Feature Engineering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91" name="Google Shape;591;g1dfa19acb0d_0_247"/>
          <p:cNvSpPr txBox="1"/>
          <p:nvPr>
            <p:ph idx="6" type="subTitle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Generating useful new features</a:t>
            </a:r>
            <a:endParaRPr>
              <a:solidFill>
                <a:srgbClr val="76869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92" name="Google Shape;592;g1dfa19acb0d_0_247"/>
          <p:cNvSpPr txBox="1"/>
          <p:nvPr>
            <p:ph idx="7" type="title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03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93" name="Google Shape;593;g1dfa19acb0d_0_247"/>
          <p:cNvSpPr txBox="1"/>
          <p:nvPr>
            <p:ph idx="8" type="title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01</a:t>
            </a:r>
            <a:endParaRPr>
              <a:solidFill>
                <a:srgbClr val="768697"/>
              </a:solidFill>
            </a:endParaRPr>
          </a:p>
        </p:txBody>
      </p:sp>
      <p:cxnSp>
        <p:nvCxnSpPr>
          <p:cNvPr id="594" name="Google Shape;594;g1dfa19acb0d_0_247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g1dfa19acb0d_0_247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g1dfa19acb0d_0_247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g1dfa19acb0d_0_247"/>
          <p:cNvSpPr txBox="1"/>
          <p:nvPr>
            <p:ph idx="13" type="ctrTitle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Feature Selection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98" name="Google Shape;598;g1dfa19acb0d_0_247"/>
          <p:cNvSpPr txBox="1"/>
          <p:nvPr>
            <p:ph idx="15" type="ctrTitle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Models &amp;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599" name="Google Shape;599;g1dfa19acb0d_0_247"/>
          <p:cNvSpPr txBox="1"/>
          <p:nvPr>
            <p:ph idx="18" type="ctrTitle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rgbClr val="768697"/>
                </a:solidFill>
              </a:rPr>
              <a:t>Conclusion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00" name="Google Shape;600;g1dfa19acb0d_0_247"/>
          <p:cNvSpPr txBox="1"/>
          <p:nvPr>
            <p:ph idx="14" type="subTitle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Describe the topic</a:t>
            </a:r>
            <a:br>
              <a:rPr lang="en">
                <a:solidFill>
                  <a:srgbClr val="768697"/>
                </a:solidFill>
              </a:rPr>
            </a:br>
            <a:r>
              <a:rPr lang="en">
                <a:solidFill>
                  <a:srgbClr val="768697"/>
                </a:solidFill>
              </a:rPr>
              <a:t>of the section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01" name="Google Shape;601;g1dfa19acb0d_0_247"/>
          <p:cNvSpPr txBox="1"/>
          <p:nvPr>
            <p:ph idx="16" type="subTitle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Implemented models and results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02" name="Google Shape;602;g1dfa19acb0d_0_247"/>
          <p:cNvSpPr txBox="1"/>
          <p:nvPr>
            <p:ph idx="17" type="title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05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03" name="Google Shape;603;g1dfa19acb0d_0_247"/>
          <p:cNvSpPr txBox="1"/>
          <p:nvPr>
            <p:ph idx="20" type="title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06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04" name="Google Shape;604;g1dfa19acb0d_0_247"/>
          <p:cNvSpPr txBox="1"/>
          <p:nvPr>
            <p:ph idx="21" type="title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768697"/>
                </a:solidFill>
              </a:rPr>
              <a:t>04</a:t>
            </a:r>
            <a:endParaRPr>
              <a:solidFill>
                <a:srgbClr val="768697"/>
              </a:solidFill>
            </a:endParaRPr>
          </a:p>
        </p:txBody>
      </p:sp>
      <p:sp>
        <p:nvSpPr>
          <p:cNvPr id="605" name="Google Shape;605;g1dfa19acb0d_0_247"/>
          <p:cNvSpPr txBox="1"/>
          <p:nvPr>
            <p:ph idx="19" type="subTitle"/>
          </p:nvPr>
        </p:nvSpPr>
        <p:spPr>
          <a:xfrm>
            <a:off x="6328250" y="4140125"/>
            <a:ext cx="2398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68697"/>
                </a:solidFill>
              </a:rPr>
              <a:t>Comparison of model performance and conclusions</a:t>
            </a:r>
            <a:endParaRPr>
              <a:solidFill>
                <a:srgbClr val="76869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611" name="Google Shape;611;p34"/>
          <p:cNvGrpSpPr/>
          <p:nvPr/>
        </p:nvGrpSpPr>
        <p:grpSpPr>
          <a:xfrm>
            <a:off x="859302" y="2631792"/>
            <a:ext cx="1628006" cy="446985"/>
            <a:chOff x="4260510" y="2286814"/>
            <a:chExt cx="628501" cy="172561"/>
          </a:xfrm>
        </p:grpSpPr>
        <p:sp>
          <p:nvSpPr>
            <p:cNvPr id="612" name="Google Shape;612;p34"/>
            <p:cNvSpPr/>
            <p:nvPr/>
          </p:nvSpPr>
          <p:spPr>
            <a:xfrm>
              <a:off x="4643001" y="2286954"/>
              <a:ext cx="246010" cy="172421"/>
            </a:xfrm>
            <a:custGeom>
              <a:rect b="b" l="l" r="r" t="t"/>
              <a:pathLst>
                <a:path extrusionOk="0" h="6291" w="8976">
                  <a:moveTo>
                    <a:pt x="1" y="1"/>
                  </a:moveTo>
                  <a:cubicBezTo>
                    <a:pt x="1585" y="1791"/>
                    <a:pt x="1585" y="4500"/>
                    <a:pt x="1" y="6290"/>
                  </a:cubicBezTo>
                  <a:lnTo>
                    <a:pt x="7117" y="6290"/>
                  </a:lnTo>
                  <a:lnTo>
                    <a:pt x="8976" y="3306"/>
                  </a:lnTo>
                  <a:lnTo>
                    <a:pt x="71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4260510" y="2286954"/>
              <a:ext cx="187495" cy="172421"/>
            </a:xfrm>
            <a:custGeom>
              <a:rect b="b" l="l" r="r" t="t"/>
              <a:pathLst>
                <a:path extrusionOk="0" h="6291" w="6841">
                  <a:moveTo>
                    <a:pt x="0" y="1"/>
                  </a:moveTo>
                  <a:lnTo>
                    <a:pt x="1619" y="3214"/>
                  </a:lnTo>
                  <a:lnTo>
                    <a:pt x="0" y="6290"/>
                  </a:lnTo>
                  <a:lnTo>
                    <a:pt x="6841" y="6290"/>
                  </a:lnTo>
                  <a:cubicBezTo>
                    <a:pt x="5245" y="4500"/>
                    <a:pt x="5245" y="1791"/>
                    <a:pt x="6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375547" y="2286814"/>
              <a:ext cx="350625" cy="172422"/>
            </a:xfrm>
            <a:custGeom>
              <a:rect b="b" l="l" r="r" t="t"/>
              <a:pathLst>
                <a:path extrusionOk="0" h="6834" w="14025">
                  <a:moveTo>
                    <a:pt x="2857" y="0"/>
                  </a:moveTo>
                  <a:lnTo>
                    <a:pt x="0" y="2786"/>
                  </a:lnTo>
                  <a:lnTo>
                    <a:pt x="1476" y="5953"/>
                  </a:lnTo>
                  <a:lnTo>
                    <a:pt x="2857" y="6834"/>
                  </a:lnTo>
                  <a:lnTo>
                    <a:pt x="10739" y="6834"/>
                  </a:lnTo>
                  <a:lnTo>
                    <a:pt x="14025" y="3167"/>
                  </a:lnTo>
                  <a:lnTo>
                    <a:pt x="10930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</p:grpSp>
      <p:cxnSp>
        <p:nvCxnSpPr>
          <p:cNvPr id="615" name="Google Shape;615;p34"/>
          <p:cNvCxnSpPr/>
          <p:nvPr/>
        </p:nvCxnSpPr>
        <p:spPr>
          <a:xfrm rot="10800000">
            <a:off x="1643748" y="1629347"/>
            <a:ext cx="0" cy="1015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616" name="Google Shape;616;p34"/>
          <p:cNvGrpSpPr/>
          <p:nvPr/>
        </p:nvGrpSpPr>
        <p:grpSpPr>
          <a:xfrm>
            <a:off x="3816824" y="2631792"/>
            <a:ext cx="1628006" cy="446985"/>
            <a:chOff x="4260510" y="2286814"/>
            <a:chExt cx="628501" cy="172561"/>
          </a:xfrm>
        </p:grpSpPr>
        <p:sp>
          <p:nvSpPr>
            <p:cNvPr id="617" name="Google Shape;617;p34"/>
            <p:cNvSpPr/>
            <p:nvPr/>
          </p:nvSpPr>
          <p:spPr>
            <a:xfrm>
              <a:off x="4643001" y="2286954"/>
              <a:ext cx="246010" cy="172421"/>
            </a:xfrm>
            <a:custGeom>
              <a:rect b="b" l="l" r="r" t="t"/>
              <a:pathLst>
                <a:path extrusionOk="0" h="6291" w="8976">
                  <a:moveTo>
                    <a:pt x="1" y="1"/>
                  </a:moveTo>
                  <a:cubicBezTo>
                    <a:pt x="1585" y="1791"/>
                    <a:pt x="1585" y="4500"/>
                    <a:pt x="1" y="6290"/>
                  </a:cubicBezTo>
                  <a:lnTo>
                    <a:pt x="7117" y="6290"/>
                  </a:lnTo>
                  <a:lnTo>
                    <a:pt x="8976" y="3306"/>
                  </a:lnTo>
                  <a:lnTo>
                    <a:pt x="7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4260510" y="2286954"/>
              <a:ext cx="187495" cy="172421"/>
            </a:xfrm>
            <a:custGeom>
              <a:rect b="b" l="l" r="r" t="t"/>
              <a:pathLst>
                <a:path extrusionOk="0" h="6291" w="6841">
                  <a:moveTo>
                    <a:pt x="0" y="1"/>
                  </a:moveTo>
                  <a:lnTo>
                    <a:pt x="1619" y="3214"/>
                  </a:lnTo>
                  <a:lnTo>
                    <a:pt x="0" y="6290"/>
                  </a:lnTo>
                  <a:lnTo>
                    <a:pt x="6841" y="6290"/>
                  </a:lnTo>
                  <a:cubicBezTo>
                    <a:pt x="5245" y="4500"/>
                    <a:pt x="5245" y="1791"/>
                    <a:pt x="68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4375547" y="2286814"/>
              <a:ext cx="350625" cy="172422"/>
            </a:xfrm>
            <a:custGeom>
              <a:rect b="b" l="l" r="r" t="t"/>
              <a:pathLst>
                <a:path extrusionOk="0" h="6834" w="14025">
                  <a:moveTo>
                    <a:pt x="2857" y="0"/>
                  </a:moveTo>
                  <a:lnTo>
                    <a:pt x="0" y="2786"/>
                  </a:lnTo>
                  <a:lnTo>
                    <a:pt x="1476" y="5953"/>
                  </a:lnTo>
                  <a:lnTo>
                    <a:pt x="2857" y="6834"/>
                  </a:lnTo>
                  <a:lnTo>
                    <a:pt x="10739" y="6834"/>
                  </a:lnTo>
                  <a:lnTo>
                    <a:pt x="14025" y="3167"/>
                  </a:lnTo>
                  <a:lnTo>
                    <a:pt x="10930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</p:grpSp>
      <p:cxnSp>
        <p:nvCxnSpPr>
          <p:cNvPr id="620" name="Google Shape;620;p34"/>
          <p:cNvCxnSpPr/>
          <p:nvPr/>
        </p:nvCxnSpPr>
        <p:spPr>
          <a:xfrm rot="10800000">
            <a:off x="4666250" y="2087425"/>
            <a:ext cx="1500" cy="556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621" name="Google Shape;621;p34"/>
          <p:cNvGrpSpPr/>
          <p:nvPr/>
        </p:nvGrpSpPr>
        <p:grpSpPr>
          <a:xfrm>
            <a:off x="2338052" y="2631792"/>
            <a:ext cx="1628006" cy="446985"/>
            <a:chOff x="4260510" y="2286814"/>
            <a:chExt cx="628501" cy="172561"/>
          </a:xfrm>
        </p:grpSpPr>
        <p:sp>
          <p:nvSpPr>
            <p:cNvPr id="622" name="Google Shape;622;p34"/>
            <p:cNvSpPr/>
            <p:nvPr/>
          </p:nvSpPr>
          <p:spPr>
            <a:xfrm>
              <a:off x="4643001" y="2286954"/>
              <a:ext cx="246010" cy="172421"/>
            </a:xfrm>
            <a:custGeom>
              <a:rect b="b" l="l" r="r" t="t"/>
              <a:pathLst>
                <a:path extrusionOk="0" h="6291" w="8976">
                  <a:moveTo>
                    <a:pt x="1" y="1"/>
                  </a:moveTo>
                  <a:cubicBezTo>
                    <a:pt x="1585" y="1791"/>
                    <a:pt x="1585" y="4500"/>
                    <a:pt x="1" y="6290"/>
                  </a:cubicBezTo>
                  <a:lnTo>
                    <a:pt x="7117" y="6290"/>
                  </a:lnTo>
                  <a:lnTo>
                    <a:pt x="8976" y="3306"/>
                  </a:lnTo>
                  <a:lnTo>
                    <a:pt x="71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4260510" y="2286954"/>
              <a:ext cx="187495" cy="172421"/>
            </a:xfrm>
            <a:custGeom>
              <a:rect b="b" l="l" r="r" t="t"/>
              <a:pathLst>
                <a:path extrusionOk="0" h="6291" w="6841">
                  <a:moveTo>
                    <a:pt x="0" y="1"/>
                  </a:moveTo>
                  <a:lnTo>
                    <a:pt x="1619" y="3214"/>
                  </a:lnTo>
                  <a:lnTo>
                    <a:pt x="0" y="6290"/>
                  </a:lnTo>
                  <a:lnTo>
                    <a:pt x="6841" y="6290"/>
                  </a:lnTo>
                  <a:cubicBezTo>
                    <a:pt x="5245" y="4500"/>
                    <a:pt x="5245" y="1791"/>
                    <a:pt x="6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4375547" y="2286814"/>
              <a:ext cx="350625" cy="172422"/>
            </a:xfrm>
            <a:custGeom>
              <a:rect b="b" l="l" r="r" t="t"/>
              <a:pathLst>
                <a:path extrusionOk="0" h="6834" w="14025">
                  <a:moveTo>
                    <a:pt x="2857" y="0"/>
                  </a:moveTo>
                  <a:lnTo>
                    <a:pt x="0" y="2786"/>
                  </a:lnTo>
                  <a:lnTo>
                    <a:pt x="1476" y="5953"/>
                  </a:lnTo>
                  <a:lnTo>
                    <a:pt x="2857" y="6834"/>
                  </a:lnTo>
                  <a:lnTo>
                    <a:pt x="10739" y="6834"/>
                  </a:lnTo>
                  <a:lnTo>
                    <a:pt x="14025" y="3167"/>
                  </a:lnTo>
                  <a:lnTo>
                    <a:pt x="10930" y="0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</p:grpSp>
      <p:cxnSp>
        <p:nvCxnSpPr>
          <p:cNvPr id="625" name="Google Shape;625;p34"/>
          <p:cNvCxnSpPr/>
          <p:nvPr/>
        </p:nvCxnSpPr>
        <p:spPr>
          <a:xfrm rot="10800000">
            <a:off x="3138148" y="3041900"/>
            <a:ext cx="0" cy="1052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626" name="Google Shape;626;p34"/>
          <p:cNvGrpSpPr/>
          <p:nvPr/>
        </p:nvGrpSpPr>
        <p:grpSpPr>
          <a:xfrm>
            <a:off x="5271636" y="2631792"/>
            <a:ext cx="1628006" cy="446985"/>
            <a:chOff x="4260510" y="2286814"/>
            <a:chExt cx="628501" cy="172561"/>
          </a:xfrm>
        </p:grpSpPr>
        <p:sp>
          <p:nvSpPr>
            <p:cNvPr id="627" name="Google Shape;627;p34"/>
            <p:cNvSpPr/>
            <p:nvPr/>
          </p:nvSpPr>
          <p:spPr>
            <a:xfrm>
              <a:off x="4643001" y="2286954"/>
              <a:ext cx="246010" cy="172421"/>
            </a:xfrm>
            <a:custGeom>
              <a:rect b="b" l="l" r="r" t="t"/>
              <a:pathLst>
                <a:path extrusionOk="0" h="6291" w="8976">
                  <a:moveTo>
                    <a:pt x="1" y="1"/>
                  </a:moveTo>
                  <a:cubicBezTo>
                    <a:pt x="1585" y="1791"/>
                    <a:pt x="1585" y="4500"/>
                    <a:pt x="1" y="6290"/>
                  </a:cubicBezTo>
                  <a:lnTo>
                    <a:pt x="7117" y="6290"/>
                  </a:lnTo>
                  <a:lnTo>
                    <a:pt x="8976" y="3306"/>
                  </a:lnTo>
                  <a:lnTo>
                    <a:pt x="7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4260510" y="2286954"/>
              <a:ext cx="187495" cy="172421"/>
            </a:xfrm>
            <a:custGeom>
              <a:rect b="b" l="l" r="r" t="t"/>
              <a:pathLst>
                <a:path extrusionOk="0" h="6291" w="6841">
                  <a:moveTo>
                    <a:pt x="0" y="1"/>
                  </a:moveTo>
                  <a:lnTo>
                    <a:pt x="1619" y="3214"/>
                  </a:lnTo>
                  <a:lnTo>
                    <a:pt x="0" y="6290"/>
                  </a:lnTo>
                  <a:lnTo>
                    <a:pt x="6841" y="6290"/>
                  </a:lnTo>
                  <a:cubicBezTo>
                    <a:pt x="5245" y="4500"/>
                    <a:pt x="5245" y="1791"/>
                    <a:pt x="6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375547" y="2286814"/>
              <a:ext cx="350625" cy="172422"/>
            </a:xfrm>
            <a:custGeom>
              <a:rect b="b" l="l" r="r" t="t"/>
              <a:pathLst>
                <a:path extrusionOk="0" h="6834" w="14025">
                  <a:moveTo>
                    <a:pt x="2857" y="0"/>
                  </a:moveTo>
                  <a:lnTo>
                    <a:pt x="0" y="2786"/>
                  </a:lnTo>
                  <a:lnTo>
                    <a:pt x="1476" y="5953"/>
                  </a:lnTo>
                  <a:lnTo>
                    <a:pt x="2857" y="6834"/>
                  </a:lnTo>
                  <a:lnTo>
                    <a:pt x="10739" y="6834"/>
                  </a:lnTo>
                  <a:lnTo>
                    <a:pt x="14025" y="3167"/>
                  </a:lnTo>
                  <a:lnTo>
                    <a:pt x="10930" y="0"/>
                  </a:lnTo>
                  <a:close/>
                </a:path>
              </a:pathLst>
            </a:custGeom>
            <a:solidFill>
              <a:srgbClr val="00AE9D"/>
            </a:solidFill>
            <a:ln>
              <a:noFill/>
            </a:ln>
          </p:spPr>
        </p:sp>
      </p:grpSp>
      <p:cxnSp>
        <p:nvCxnSpPr>
          <p:cNvPr id="630" name="Google Shape;630;p34"/>
          <p:cNvCxnSpPr/>
          <p:nvPr/>
        </p:nvCxnSpPr>
        <p:spPr>
          <a:xfrm rot="10800000">
            <a:off x="6089148" y="3042025"/>
            <a:ext cx="0" cy="10521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diamond"/>
            <a:tailEnd len="sm" w="sm" type="none"/>
          </a:ln>
        </p:spPr>
      </p:cxnSp>
      <p:grpSp>
        <p:nvGrpSpPr>
          <p:cNvPr id="631" name="Google Shape;631;p34"/>
          <p:cNvGrpSpPr/>
          <p:nvPr/>
        </p:nvGrpSpPr>
        <p:grpSpPr>
          <a:xfrm>
            <a:off x="3026417" y="2716843"/>
            <a:ext cx="251103" cy="251421"/>
            <a:chOff x="-61784125" y="1931250"/>
            <a:chExt cx="316650" cy="317050"/>
          </a:xfrm>
        </p:grpSpPr>
        <p:sp>
          <p:nvSpPr>
            <p:cNvPr id="632" name="Google Shape;632;p34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34"/>
          <p:cNvGrpSpPr/>
          <p:nvPr/>
        </p:nvGrpSpPr>
        <p:grpSpPr>
          <a:xfrm>
            <a:off x="1503033" y="2716383"/>
            <a:ext cx="251103" cy="252352"/>
            <a:chOff x="-62150375" y="2664925"/>
            <a:chExt cx="316650" cy="318225"/>
          </a:xfrm>
        </p:grpSpPr>
        <p:sp>
          <p:nvSpPr>
            <p:cNvPr id="637" name="Google Shape;637;p34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34"/>
          <p:cNvGrpSpPr/>
          <p:nvPr/>
        </p:nvGrpSpPr>
        <p:grpSpPr>
          <a:xfrm>
            <a:off x="5977763" y="2716230"/>
            <a:ext cx="252967" cy="252650"/>
            <a:chOff x="-60620800" y="2304600"/>
            <a:chExt cx="319000" cy="318600"/>
          </a:xfrm>
        </p:grpSpPr>
        <p:sp>
          <p:nvSpPr>
            <p:cNvPr id="642" name="Google Shape;642;p34"/>
            <p:cNvSpPr/>
            <p:nvPr/>
          </p:nvSpPr>
          <p:spPr>
            <a:xfrm>
              <a:off x="-60620800" y="2304600"/>
              <a:ext cx="319000" cy="318600"/>
            </a:xfrm>
            <a:custGeom>
              <a:rect b="b" l="l" r="r" t="t"/>
              <a:pathLst>
                <a:path extrusionOk="0" h="12744" w="1276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-60491625" y="2560150"/>
              <a:ext cx="144925" cy="20525"/>
            </a:xfrm>
            <a:custGeom>
              <a:rect b="b" l="l" r="r" t="t"/>
              <a:pathLst>
                <a:path extrusionOk="0" h="821" w="5797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-60573550" y="2445950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34"/>
          <p:cNvSpPr txBox="1"/>
          <p:nvPr/>
        </p:nvSpPr>
        <p:spPr>
          <a:xfrm>
            <a:off x="1754223" y="1580534"/>
            <a:ext cx="1443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Descriptive Statistics</a:t>
            </a:r>
            <a:endParaRPr b="0" i="0" sz="20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3615348" y="1202875"/>
            <a:ext cx="21033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Outlier Detection</a:t>
            </a:r>
            <a:endParaRPr b="0" i="0" sz="2000" u="none" cap="none" strike="noStrike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7" name="Google Shape;647;p34"/>
          <p:cNvSpPr txBox="1"/>
          <p:nvPr/>
        </p:nvSpPr>
        <p:spPr>
          <a:xfrm>
            <a:off x="3558950" y="1502350"/>
            <a:ext cx="2216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Detecting</a:t>
            </a: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price outliers and mapping them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48" name="Google Shape;648;p34"/>
          <p:cNvSpPr txBox="1"/>
          <p:nvPr/>
        </p:nvSpPr>
        <p:spPr>
          <a:xfrm>
            <a:off x="1584217" y="3372316"/>
            <a:ext cx="1443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visualisation</a:t>
            </a:r>
            <a:endParaRPr b="0" i="0" sz="20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9" name="Google Shape;649;p34"/>
          <p:cNvSpPr txBox="1"/>
          <p:nvPr/>
        </p:nvSpPr>
        <p:spPr>
          <a:xfrm>
            <a:off x="1399721" y="3848050"/>
            <a:ext cx="1628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Creating </a:t>
            </a: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insightful</a:t>
            </a: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graphs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0" name="Google Shape;650;p34"/>
          <p:cNvSpPr txBox="1"/>
          <p:nvPr/>
        </p:nvSpPr>
        <p:spPr>
          <a:xfrm>
            <a:off x="6199710" y="3372316"/>
            <a:ext cx="1443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Missing Data Treatment</a:t>
            </a:r>
            <a:endParaRPr b="0" i="0" sz="2000" u="none" cap="none" strike="noStrik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1" name="Google Shape;651;p34"/>
          <p:cNvSpPr txBox="1"/>
          <p:nvPr/>
        </p:nvSpPr>
        <p:spPr>
          <a:xfrm>
            <a:off x="6199698" y="3822575"/>
            <a:ext cx="1932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Substituting null values with appropriate values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652" name="Google Shape;652;p34"/>
          <p:cNvGrpSpPr/>
          <p:nvPr/>
        </p:nvGrpSpPr>
        <p:grpSpPr>
          <a:xfrm>
            <a:off x="6736264" y="2631792"/>
            <a:ext cx="1628005" cy="446984"/>
            <a:chOff x="4260510" y="2286814"/>
            <a:chExt cx="628501" cy="172561"/>
          </a:xfrm>
        </p:grpSpPr>
        <p:sp>
          <p:nvSpPr>
            <p:cNvPr id="653" name="Google Shape;653;p34"/>
            <p:cNvSpPr/>
            <p:nvPr/>
          </p:nvSpPr>
          <p:spPr>
            <a:xfrm>
              <a:off x="4643001" y="2286954"/>
              <a:ext cx="246010" cy="172421"/>
            </a:xfrm>
            <a:custGeom>
              <a:rect b="b" l="l" r="r" t="t"/>
              <a:pathLst>
                <a:path extrusionOk="0" h="6291" w="8976">
                  <a:moveTo>
                    <a:pt x="1" y="1"/>
                  </a:moveTo>
                  <a:cubicBezTo>
                    <a:pt x="1585" y="1791"/>
                    <a:pt x="1585" y="4500"/>
                    <a:pt x="1" y="6290"/>
                  </a:cubicBezTo>
                  <a:lnTo>
                    <a:pt x="7117" y="6290"/>
                  </a:lnTo>
                  <a:lnTo>
                    <a:pt x="8976" y="3306"/>
                  </a:lnTo>
                  <a:lnTo>
                    <a:pt x="7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4260510" y="2286954"/>
              <a:ext cx="187495" cy="172421"/>
            </a:xfrm>
            <a:custGeom>
              <a:rect b="b" l="l" r="r" t="t"/>
              <a:pathLst>
                <a:path extrusionOk="0" h="6291" w="6841">
                  <a:moveTo>
                    <a:pt x="0" y="1"/>
                  </a:moveTo>
                  <a:lnTo>
                    <a:pt x="1619" y="3214"/>
                  </a:lnTo>
                  <a:lnTo>
                    <a:pt x="0" y="6290"/>
                  </a:lnTo>
                  <a:lnTo>
                    <a:pt x="6841" y="6290"/>
                  </a:lnTo>
                  <a:cubicBezTo>
                    <a:pt x="5245" y="4500"/>
                    <a:pt x="5245" y="1791"/>
                    <a:pt x="6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4375547" y="2286814"/>
              <a:ext cx="350625" cy="172422"/>
            </a:xfrm>
            <a:custGeom>
              <a:rect b="b" l="l" r="r" t="t"/>
              <a:pathLst>
                <a:path extrusionOk="0" h="6834" w="14025">
                  <a:moveTo>
                    <a:pt x="2857" y="0"/>
                  </a:moveTo>
                  <a:lnTo>
                    <a:pt x="0" y="2786"/>
                  </a:lnTo>
                  <a:lnTo>
                    <a:pt x="1476" y="5953"/>
                  </a:lnTo>
                  <a:lnTo>
                    <a:pt x="2857" y="6834"/>
                  </a:lnTo>
                  <a:lnTo>
                    <a:pt x="10739" y="6834"/>
                  </a:lnTo>
                  <a:lnTo>
                    <a:pt x="14025" y="3167"/>
                  </a:lnTo>
                  <a:lnTo>
                    <a:pt x="10930" y="0"/>
                  </a:ln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</p:sp>
      </p:grpSp>
      <p:cxnSp>
        <p:nvCxnSpPr>
          <p:cNvPr id="656" name="Google Shape;656;p34"/>
          <p:cNvCxnSpPr/>
          <p:nvPr/>
        </p:nvCxnSpPr>
        <p:spPr>
          <a:xfrm rot="10800000">
            <a:off x="7553776" y="1629347"/>
            <a:ext cx="0" cy="101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657" name="Google Shape;657;p34"/>
          <p:cNvGrpSpPr/>
          <p:nvPr/>
        </p:nvGrpSpPr>
        <p:grpSpPr>
          <a:xfrm>
            <a:off x="4510944" y="2749264"/>
            <a:ext cx="233418" cy="212055"/>
            <a:chOff x="-62518200" y="2692475"/>
            <a:chExt cx="318225" cy="289100"/>
          </a:xfrm>
        </p:grpSpPr>
        <p:sp>
          <p:nvSpPr>
            <p:cNvPr id="658" name="Google Shape;658;p34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34"/>
          <p:cNvSpPr txBox="1"/>
          <p:nvPr/>
        </p:nvSpPr>
        <p:spPr>
          <a:xfrm>
            <a:off x="5984132" y="1428134"/>
            <a:ext cx="14436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Scaling</a:t>
            </a:r>
            <a:endParaRPr b="0" i="0" sz="20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5662327" y="1736675"/>
            <a:ext cx="1772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Scaling the data appropriately</a:t>
            </a:r>
            <a:endParaRPr b="0" i="0" sz="1400" u="none" cap="none" strike="noStrike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2" name="Google Shape;662;p34"/>
          <p:cNvSpPr/>
          <p:nvPr/>
        </p:nvSpPr>
        <p:spPr>
          <a:xfrm>
            <a:off x="7426923" y="2729638"/>
            <a:ext cx="246555" cy="251310"/>
          </a:xfrm>
          <a:custGeom>
            <a:rect b="b" l="l" r="r" t="t"/>
            <a:pathLst>
              <a:path extrusionOk="0" h="12686" w="12446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2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DESCRIPTIVE STATISTICS</a:t>
            </a:r>
            <a:endParaRPr/>
          </a:p>
        </p:txBody>
      </p:sp>
      <p:pic>
        <p:nvPicPr>
          <p:cNvPr id="668" name="Google Shape;6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13" y="1898102"/>
            <a:ext cx="7604775" cy="1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2293f03b96_0_23"/>
          <p:cNvSpPr txBox="1"/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MARKET TRENDS</a:t>
            </a:r>
            <a:endParaRPr/>
          </a:p>
        </p:txBody>
      </p:sp>
      <p:pic>
        <p:nvPicPr>
          <p:cNvPr id="674" name="Google Shape;674;g22293f03b96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150" y="1655525"/>
            <a:ext cx="44862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22293f03b96_0_23"/>
          <p:cNvSpPr txBox="1"/>
          <p:nvPr/>
        </p:nvSpPr>
        <p:spPr>
          <a:xfrm>
            <a:off x="937075" y="2027600"/>
            <a:ext cx="202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Log of price follows a normal distribution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Dependant Variable: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log(Price)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surance Plan Premium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D6C0"/>
      </a:accent1>
      <a:accent2>
        <a:srgbClr val="073763"/>
      </a:accent2>
      <a:accent3>
        <a:srgbClr val="0B5394"/>
      </a:accent3>
      <a:accent4>
        <a:srgbClr val="3D85C6"/>
      </a:accent4>
      <a:accent5>
        <a:srgbClr val="008275"/>
      </a:accent5>
      <a:accent6>
        <a:srgbClr val="00AE9D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